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1" r:id="rId3"/>
    <p:sldId id="272" r:id="rId4"/>
    <p:sldId id="273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9900"/>
    <a:srgbClr val="CC6600"/>
    <a:srgbClr val="800000"/>
    <a:srgbClr val="FFCC00"/>
    <a:srgbClr val="FFFF99"/>
    <a:srgbClr val="663300"/>
    <a:srgbClr val="FFCC66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グループ化 53"/>
          <p:cNvGrpSpPr>
            <a:grpSpLocks/>
          </p:cNvGrpSpPr>
          <p:nvPr/>
        </p:nvGrpSpPr>
        <p:grpSpPr bwMode="auto">
          <a:xfrm>
            <a:off x="2305248" y="1758050"/>
            <a:ext cx="1552576" cy="269875"/>
            <a:chOff x="1784648" y="1934834"/>
            <a:chExt cx="3434436" cy="576064"/>
          </a:xfrm>
        </p:grpSpPr>
        <p:sp>
          <p:nvSpPr>
            <p:cNvPr id="96" name="正方形/長方形 95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adFill flip="none" rotWithShape="1">
              <a:gsLst>
                <a:gs pos="0">
                  <a:srgbClr val="CC6600">
                    <a:shade val="30000"/>
                    <a:satMod val="115000"/>
                  </a:srgbClr>
                </a:gs>
                <a:gs pos="100000">
                  <a:srgbClr val="CC66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7" name="二等辺三角形 96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8" name="フローチャート: データ 97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9" name="フローチャート: データ 98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0" name="直角三角形 99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1" name="フローチャート: データ 100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2" name="フローチャート: データ 101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3" name="フローチャート: データ 102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4" name="フローチャート: データ 103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5" name="直角三角形 104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06" name="グループ化 53"/>
          <p:cNvGrpSpPr>
            <a:grpSpLocks/>
          </p:cNvGrpSpPr>
          <p:nvPr/>
        </p:nvGrpSpPr>
        <p:grpSpPr bwMode="auto">
          <a:xfrm flipH="1">
            <a:off x="2297705" y="1237621"/>
            <a:ext cx="1552576" cy="269875"/>
            <a:chOff x="1784648" y="1934834"/>
            <a:chExt cx="3434436" cy="576064"/>
          </a:xfrm>
        </p:grpSpPr>
        <p:sp>
          <p:nvSpPr>
            <p:cNvPr id="107" name="正方形/長方形 106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adFill flip="none" rotWithShape="1">
              <a:gsLst>
                <a:gs pos="0">
                  <a:srgbClr val="CC6600">
                    <a:shade val="30000"/>
                    <a:satMod val="115000"/>
                  </a:srgbClr>
                </a:gs>
                <a:gs pos="100000">
                  <a:srgbClr val="CC66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8" name="二等辺三角形 107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9" name="フローチャート: データ 108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0" name="フローチャート: データ 109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1" name="直角三角形 110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2" name="フローチャート: データ 111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3" name="フローチャート: データ 112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4" name="フローチャート: データ 113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5" name="フローチャート: データ 114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6" name="直角三角形 115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91" name="グループ化 48"/>
          <p:cNvGrpSpPr>
            <a:grpSpLocks/>
          </p:cNvGrpSpPr>
          <p:nvPr/>
        </p:nvGrpSpPr>
        <p:grpSpPr bwMode="auto">
          <a:xfrm rot="-1800000">
            <a:off x="4224413" y="1409965"/>
            <a:ext cx="1493486" cy="311623"/>
            <a:chOff x="1698625" y="566738"/>
            <a:chExt cx="1294035" cy="269877"/>
          </a:xfrm>
        </p:grpSpPr>
        <p:sp>
          <p:nvSpPr>
            <p:cNvPr id="192" name="正方形/長方形 191"/>
            <p:cNvSpPr/>
            <p:nvPr/>
          </p:nvSpPr>
          <p:spPr bwMode="auto">
            <a:xfrm>
              <a:off x="1731000" y="676326"/>
              <a:ext cx="844022" cy="49978"/>
            </a:xfrm>
            <a:prstGeom prst="rect">
              <a:avLst/>
            </a:prstGeom>
            <a:gradFill flip="none" rotWithShape="1">
              <a:gsLst>
                <a:gs pos="0">
                  <a:srgbClr val="CC6600">
                    <a:shade val="30000"/>
                    <a:satMod val="115000"/>
                  </a:srgbClr>
                </a:gs>
                <a:gs pos="100000">
                  <a:srgbClr val="CC66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3" name="二等辺三角形 192"/>
            <p:cNvSpPr/>
            <p:nvPr/>
          </p:nvSpPr>
          <p:spPr bwMode="auto">
            <a:xfrm rot="5400000">
              <a:off x="2638143" y="482342"/>
              <a:ext cx="269878" cy="43801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4" name="フローチャート: データ 193"/>
            <p:cNvSpPr/>
            <p:nvPr/>
          </p:nvSpPr>
          <p:spPr bwMode="auto">
            <a:xfrm>
              <a:off x="1698732" y="726401"/>
              <a:ext cx="338010" cy="109950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5" name="フローチャート: データ 194"/>
            <p:cNvSpPr/>
            <p:nvPr/>
          </p:nvSpPr>
          <p:spPr bwMode="auto">
            <a:xfrm flipV="1">
              <a:off x="1699449" y="565231"/>
              <a:ext cx="338010" cy="109950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6" name="直角三角形 195"/>
            <p:cNvSpPr/>
            <p:nvPr/>
          </p:nvSpPr>
          <p:spPr bwMode="auto">
            <a:xfrm rot="16200000" flipV="1">
              <a:off x="2701234" y="469323"/>
              <a:ext cx="107951" cy="35801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7" name="フローチャート: データ 196"/>
            <p:cNvSpPr/>
            <p:nvPr/>
          </p:nvSpPr>
          <p:spPr bwMode="auto">
            <a:xfrm>
              <a:off x="1780356" y="725028"/>
              <a:ext cx="338008" cy="109951"/>
            </a:xfrm>
            <a:prstGeom prst="flowChartInputOutpu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8" name="フローチャート: データ 197"/>
            <p:cNvSpPr/>
            <p:nvPr/>
          </p:nvSpPr>
          <p:spPr bwMode="auto">
            <a:xfrm flipV="1">
              <a:off x="1780074" y="565590"/>
              <a:ext cx="338008" cy="109950"/>
            </a:xfrm>
            <a:prstGeom prst="flowChartInputOutpu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9" name="フローチャート: データ 198"/>
            <p:cNvSpPr/>
            <p:nvPr/>
          </p:nvSpPr>
          <p:spPr bwMode="auto">
            <a:xfrm>
              <a:off x="1839525" y="726279"/>
              <a:ext cx="336009" cy="109951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0" name="フローチャート: データ 199"/>
            <p:cNvSpPr/>
            <p:nvPr/>
          </p:nvSpPr>
          <p:spPr bwMode="auto">
            <a:xfrm flipV="1">
              <a:off x="1840243" y="565109"/>
              <a:ext cx="336009" cy="109951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1" name="直角三角形 200"/>
            <p:cNvSpPr/>
            <p:nvPr/>
          </p:nvSpPr>
          <p:spPr bwMode="auto">
            <a:xfrm rot="5400000">
              <a:off x="2703499" y="575084"/>
              <a:ext cx="105953" cy="358009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081539" y="1341598"/>
            <a:ext cx="1493484" cy="556305"/>
            <a:chOff x="5099222" y="2951163"/>
            <a:chExt cx="1027112" cy="382587"/>
          </a:xfrm>
        </p:grpSpPr>
        <p:grpSp>
          <p:nvGrpSpPr>
            <p:cNvPr id="202" name="グループ化 71"/>
            <p:cNvGrpSpPr>
              <a:grpSpLocks/>
            </p:cNvGrpSpPr>
            <p:nvPr/>
          </p:nvGrpSpPr>
          <p:grpSpPr bwMode="auto">
            <a:xfrm rot="-1800000">
              <a:off x="5099222" y="2951163"/>
              <a:ext cx="1027112" cy="214312"/>
              <a:chOff x="1698625" y="566738"/>
              <a:chExt cx="1294035" cy="269877"/>
            </a:xfrm>
          </p:grpSpPr>
          <p:sp>
            <p:nvSpPr>
              <p:cNvPr id="203" name="正方形/長方形 202"/>
              <p:cNvSpPr/>
              <p:nvPr/>
            </p:nvSpPr>
            <p:spPr bwMode="auto">
              <a:xfrm>
                <a:off x="1730999" y="676326"/>
                <a:ext cx="844023" cy="49978"/>
              </a:xfrm>
              <a:prstGeom prst="rect">
                <a:avLst/>
              </a:prstGeom>
              <a:gradFill flip="none" rotWithShape="1">
                <a:gsLst>
                  <a:gs pos="0">
                    <a:srgbClr val="CC6600">
                      <a:shade val="30000"/>
                      <a:satMod val="115000"/>
                    </a:srgbClr>
                  </a:gs>
                  <a:gs pos="100000">
                    <a:srgbClr val="CC66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4" name="二等辺三角形 203"/>
              <p:cNvSpPr/>
              <p:nvPr/>
            </p:nvSpPr>
            <p:spPr bwMode="auto">
              <a:xfrm rot="5400000">
                <a:off x="2638145" y="482341"/>
                <a:ext cx="269878" cy="438013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5" name="フローチャート: データ 204"/>
              <p:cNvSpPr/>
              <p:nvPr/>
            </p:nvSpPr>
            <p:spPr bwMode="auto">
              <a:xfrm>
                <a:off x="1698732" y="72640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6" name="フローチャート: データ 205"/>
              <p:cNvSpPr/>
              <p:nvPr/>
            </p:nvSpPr>
            <p:spPr bwMode="auto">
              <a:xfrm flipV="1">
                <a:off x="1699449" y="56523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7" name="直角三角形 206"/>
              <p:cNvSpPr/>
              <p:nvPr/>
            </p:nvSpPr>
            <p:spPr bwMode="auto">
              <a:xfrm rot="16200000" flipV="1">
                <a:off x="2701234" y="469324"/>
                <a:ext cx="107951" cy="35800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8" name="フローチャート: データ 207"/>
              <p:cNvSpPr/>
              <p:nvPr/>
            </p:nvSpPr>
            <p:spPr bwMode="auto">
              <a:xfrm>
                <a:off x="1780355" y="725028"/>
                <a:ext cx="338010" cy="109951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9" name="フローチャート: データ 208"/>
              <p:cNvSpPr/>
              <p:nvPr/>
            </p:nvSpPr>
            <p:spPr bwMode="auto">
              <a:xfrm flipV="1">
                <a:off x="1780073" y="565590"/>
                <a:ext cx="338010" cy="109950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0" name="フローチャート: データ 209"/>
              <p:cNvSpPr/>
              <p:nvPr/>
            </p:nvSpPr>
            <p:spPr bwMode="auto">
              <a:xfrm>
                <a:off x="1839524" y="726279"/>
                <a:ext cx="336009" cy="109951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1" name="フローチャート: データ 210"/>
              <p:cNvSpPr/>
              <p:nvPr/>
            </p:nvSpPr>
            <p:spPr bwMode="auto">
              <a:xfrm flipV="1">
                <a:off x="1840242" y="565108"/>
                <a:ext cx="336009" cy="109951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2" name="直角三角形 211"/>
              <p:cNvSpPr/>
              <p:nvPr/>
            </p:nvSpPr>
            <p:spPr bwMode="auto">
              <a:xfrm rot="5400000">
                <a:off x="2703500" y="575083"/>
                <a:ext cx="105953" cy="35801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13" name="グループ化 82"/>
            <p:cNvGrpSpPr>
              <a:grpSpLocks/>
            </p:cNvGrpSpPr>
            <p:nvPr/>
          </p:nvGrpSpPr>
          <p:grpSpPr bwMode="auto">
            <a:xfrm rot="-1800000">
              <a:off x="5099222" y="3119438"/>
              <a:ext cx="1027112" cy="214312"/>
              <a:chOff x="1698625" y="566738"/>
              <a:chExt cx="1294035" cy="269877"/>
            </a:xfrm>
          </p:grpSpPr>
          <p:sp>
            <p:nvSpPr>
              <p:cNvPr id="214" name="正方形/長方形 213"/>
              <p:cNvSpPr/>
              <p:nvPr/>
            </p:nvSpPr>
            <p:spPr bwMode="auto">
              <a:xfrm>
                <a:off x="1730999" y="676326"/>
                <a:ext cx="844023" cy="49978"/>
              </a:xfrm>
              <a:prstGeom prst="rect">
                <a:avLst/>
              </a:prstGeom>
              <a:gradFill flip="none" rotWithShape="1">
                <a:gsLst>
                  <a:gs pos="0">
                    <a:srgbClr val="CC6600">
                      <a:shade val="30000"/>
                      <a:satMod val="115000"/>
                    </a:srgbClr>
                  </a:gs>
                  <a:gs pos="100000">
                    <a:srgbClr val="CC66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5" name="二等辺三角形 214"/>
              <p:cNvSpPr/>
              <p:nvPr/>
            </p:nvSpPr>
            <p:spPr bwMode="auto">
              <a:xfrm rot="5400000">
                <a:off x="2638145" y="482341"/>
                <a:ext cx="269878" cy="438013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6" name="フローチャート: データ 215"/>
              <p:cNvSpPr/>
              <p:nvPr/>
            </p:nvSpPr>
            <p:spPr bwMode="auto">
              <a:xfrm>
                <a:off x="1698732" y="72640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7" name="フローチャート: データ 216"/>
              <p:cNvSpPr/>
              <p:nvPr/>
            </p:nvSpPr>
            <p:spPr bwMode="auto">
              <a:xfrm flipV="1">
                <a:off x="1699449" y="56523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8" name="直角三角形 217"/>
              <p:cNvSpPr/>
              <p:nvPr/>
            </p:nvSpPr>
            <p:spPr bwMode="auto">
              <a:xfrm rot="16200000" flipV="1">
                <a:off x="2701234" y="469324"/>
                <a:ext cx="107951" cy="35800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9" name="フローチャート: データ 218"/>
              <p:cNvSpPr/>
              <p:nvPr/>
            </p:nvSpPr>
            <p:spPr bwMode="auto">
              <a:xfrm>
                <a:off x="1780355" y="725028"/>
                <a:ext cx="338010" cy="109951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0" name="フローチャート: データ 219"/>
              <p:cNvSpPr/>
              <p:nvPr/>
            </p:nvSpPr>
            <p:spPr bwMode="auto">
              <a:xfrm flipV="1">
                <a:off x="1780073" y="565590"/>
                <a:ext cx="338010" cy="109950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1" name="フローチャート: データ 220"/>
              <p:cNvSpPr/>
              <p:nvPr/>
            </p:nvSpPr>
            <p:spPr bwMode="auto">
              <a:xfrm>
                <a:off x="1839524" y="726279"/>
                <a:ext cx="336009" cy="109951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2" name="フローチャート: データ 221"/>
              <p:cNvSpPr/>
              <p:nvPr/>
            </p:nvSpPr>
            <p:spPr bwMode="auto">
              <a:xfrm flipV="1">
                <a:off x="1840242" y="565108"/>
                <a:ext cx="336009" cy="109951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3" name="直角三角形 222"/>
              <p:cNvSpPr/>
              <p:nvPr/>
            </p:nvSpPr>
            <p:spPr bwMode="auto">
              <a:xfrm rot="5400000">
                <a:off x="2703500" y="575083"/>
                <a:ext cx="105953" cy="35801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7973431" y="1249688"/>
            <a:ext cx="1493485" cy="775597"/>
            <a:chOff x="5099222" y="4822825"/>
            <a:chExt cx="1027112" cy="533400"/>
          </a:xfrm>
        </p:grpSpPr>
        <p:grpSp>
          <p:nvGrpSpPr>
            <p:cNvPr id="225" name="グループ化 94"/>
            <p:cNvGrpSpPr>
              <a:grpSpLocks/>
            </p:cNvGrpSpPr>
            <p:nvPr/>
          </p:nvGrpSpPr>
          <p:grpSpPr bwMode="auto">
            <a:xfrm rot="-1800000">
              <a:off x="5099222" y="4822825"/>
              <a:ext cx="1027112" cy="214313"/>
              <a:chOff x="1698625" y="566738"/>
              <a:chExt cx="1294035" cy="269877"/>
            </a:xfrm>
          </p:grpSpPr>
          <p:sp>
            <p:nvSpPr>
              <p:cNvPr id="226" name="正方形/長方形 225"/>
              <p:cNvSpPr/>
              <p:nvPr/>
            </p:nvSpPr>
            <p:spPr bwMode="auto">
              <a:xfrm>
                <a:off x="1730999" y="676327"/>
                <a:ext cx="844023" cy="49976"/>
              </a:xfrm>
              <a:prstGeom prst="rect">
                <a:avLst/>
              </a:prstGeom>
              <a:gradFill flip="none" rotWithShape="1">
                <a:gsLst>
                  <a:gs pos="0">
                    <a:srgbClr val="CC6600">
                      <a:shade val="30000"/>
                      <a:satMod val="115000"/>
                    </a:srgbClr>
                  </a:gs>
                  <a:gs pos="100000">
                    <a:srgbClr val="CC66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7" name="二等辺三角形 226"/>
              <p:cNvSpPr/>
              <p:nvPr/>
            </p:nvSpPr>
            <p:spPr bwMode="auto">
              <a:xfrm rot="5400000">
                <a:off x="2638147" y="482341"/>
                <a:ext cx="269876" cy="438013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8" name="フローチャート: データ 227"/>
              <p:cNvSpPr/>
              <p:nvPr/>
            </p:nvSpPr>
            <p:spPr bwMode="auto">
              <a:xfrm>
                <a:off x="1698732" y="72640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9" name="フローチャート: データ 228"/>
              <p:cNvSpPr/>
              <p:nvPr/>
            </p:nvSpPr>
            <p:spPr bwMode="auto">
              <a:xfrm flipV="1">
                <a:off x="1699449" y="56523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0" name="直角三角形 229"/>
              <p:cNvSpPr/>
              <p:nvPr/>
            </p:nvSpPr>
            <p:spPr bwMode="auto">
              <a:xfrm rot="16200000" flipV="1">
                <a:off x="2701234" y="469324"/>
                <a:ext cx="107951" cy="35800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1" name="フローチャート: データ 230"/>
              <p:cNvSpPr/>
              <p:nvPr/>
            </p:nvSpPr>
            <p:spPr bwMode="auto">
              <a:xfrm>
                <a:off x="1780355" y="725029"/>
                <a:ext cx="338010" cy="109949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2" name="フローチャート: データ 231"/>
              <p:cNvSpPr/>
              <p:nvPr/>
            </p:nvSpPr>
            <p:spPr bwMode="auto">
              <a:xfrm flipV="1">
                <a:off x="1780073" y="565590"/>
                <a:ext cx="338010" cy="109950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3" name="フローチャート: データ 232"/>
              <p:cNvSpPr/>
              <p:nvPr/>
            </p:nvSpPr>
            <p:spPr bwMode="auto">
              <a:xfrm>
                <a:off x="1839524" y="726279"/>
                <a:ext cx="336009" cy="109949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4" name="フローチャート: データ 233"/>
              <p:cNvSpPr/>
              <p:nvPr/>
            </p:nvSpPr>
            <p:spPr bwMode="auto">
              <a:xfrm flipV="1">
                <a:off x="1840242" y="565110"/>
                <a:ext cx="336009" cy="109949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5" name="直角三角形 234"/>
              <p:cNvSpPr/>
              <p:nvPr/>
            </p:nvSpPr>
            <p:spPr bwMode="auto">
              <a:xfrm rot="5400000">
                <a:off x="2703500" y="575083"/>
                <a:ext cx="105951" cy="35801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36" name="グループ化 105"/>
            <p:cNvGrpSpPr>
              <a:grpSpLocks/>
            </p:cNvGrpSpPr>
            <p:nvPr/>
          </p:nvGrpSpPr>
          <p:grpSpPr bwMode="auto">
            <a:xfrm rot="-1800000">
              <a:off x="5099222" y="4991100"/>
              <a:ext cx="1027112" cy="214313"/>
              <a:chOff x="1698625" y="566738"/>
              <a:chExt cx="1294035" cy="269877"/>
            </a:xfrm>
          </p:grpSpPr>
          <p:sp>
            <p:nvSpPr>
              <p:cNvPr id="237" name="正方形/長方形 236"/>
              <p:cNvSpPr/>
              <p:nvPr/>
            </p:nvSpPr>
            <p:spPr bwMode="auto">
              <a:xfrm>
                <a:off x="1730999" y="676327"/>
                <a:ext cx="844023" cy="49976"/>
              </a:xfrm>
              <a:prstGeom prst="rect">
                <a:avLst/>
              </a:prstGeom>
              <a:gradFill flip="none" rotWithShape="1">
                <a:gsLst>
                  <a:gs pos="0">
                    <a:srgbClr val="CC6600">
                      <a:shade val="30000"/>
                      <a:satMod val="115000"/>
                    </a:srgbClr>
                  </a:gs>
                  <a:gs pos="100000">
                    <a:srgbClr val="CC66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8" name="二等辺三角形 237"/>
              <p:cNvSpPr/>
              <p:nvPr/>
            </p:nvSpPr>
            <p:spPr bwMode="auto">
              <a:xfrm rot="5400000">
                <a:off x="2638147" y="482341"/>
                <a:ext cx="269876" cy="438013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9" name="フローチャート: データ 238"/>
              <p:cNvSpPr/>
              <p:nvPr/>
            </p:nvSpPr>
            <p:spPr bwMode="auto">
              <a:xfrm>
                <a:off x="1698732" y="72640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0" name="フローチャート: データ 239"/>
              <p:cNvSpPr/>
              <p:nvPr/>
            </p:nvSpPr>
            <p:spPr bwMode="auto">
              <a:xfrm flipV="1">
                <a:off x="1699449" y="56523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1" name="直角三角形 240"/>
              <p:cNvSpPr/>
              <p:nvPr/>
            </p:nvSpPr>
            <p:spPr bwMode="auto">
              <a:xfrm rot="16200000" flipV="1">
                <a:off x="2701234" y="469324"/>
                <a:ext cx="107951" cy="35800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2" name="フローチャート: データ 241"/>
              <p:cNvSpPr/>
              <p:nvPr/>
            </p:nvSpPr>
            <p:spPr bwMode="auto">
              <a:xfrm>
                <a:off x="1780355" y="725029"/>
                <a:ext cx="338010" cy="109949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3" name="フローチャート: データ 242"/>
              <p:cNvSpPr/>
              <p:nvPr/>
            </p:nvSpPr>
            <p:spPr bwMode="auto">
              <a:xfrm flipV="1">
                <a:off x="1780073" y="565590"/>
                <a:ext cx="338010" cy="109950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4" name="フローチャート: データ 243"/>
              <p:cNvSpPr/>
              <p:nvPr/>
            </p:nvSpPr>
            <p:spPr bwMode="auto">
              <a:xfrm>
                <a:off x="1839524" y="726279"/>
                <a:ext cx="336009" cy="109949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5" name="フローチャート: データ 244"/>
              <p:cNvSpPr/>
              <p:nvPr/>
            </p:nvSpPr>
            <p:spPr bwMode="auto">
              <a:xfrm flipV="1">
                <a:off x="1840242" y="565110"/>
                <a:ext cx="336009" cy="109949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6" name="直角三角形 245"/>
              <p:cNvSpPr/>
              <p:nvPr/>
            </p:nvSpPr>
            <p:spPr bwMode="auto">
              <a:xfrm rot="5400000">
                <a:off x="2703500" y="575083"/>
                <a:ext cx="105951" cy="35801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47" name="グループ化 138"/>
            <p:cNvGrpSpPr>
              <a:grpSpLocks/>
            </p:cNvGrpSpPr>
            <p:nvPr/>
          </p:nvGrpSpPr>
          <p:grpSpPr bwMode="auto">
            <a:xfrm rot="-1800000">
              <a:off x="5099222" y="5141913"/>
              <a:ext cx="1027112" cy="214312"/>
              <a:chOff x="1698625" y="566738"/>
              <a:chExt cx="1294035" cy="269877"/>
            </a:xfrm>
          </p:grpSpPr>
          <p:sp>
            <p:nvSpPr>
              <p:cNvPr id="248" name="正方形/長方形 247"/>
              <p:cNvSpPr/>
              <p:nvPr/>
            </p:nvSpPr>
            <p:spPr bwMode="auto">
              <a:xfrm>
                <a:off x="1730999" y="676326"/>
                <a:ext cx="844023" cy="49978"/>
              </a:xfrm>
              <a:prstGeom prst="rect">
                <a:avLst/>
              </a:prstGeom>
              <a:gradFill flip="none" rotWithShape="1">
                <a:gsLst>
                  <a:gs pos="0">
                    <a:srgbClr val="CC6600">
                      <a:shade val="30000"/>
                      <a:satMod val="115000"/>
                    </a:srgbClr>
                  </a:gs>
                  <a:gs pos="100000">
                    <a:srgbClr val="CC66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9" name="二等辺三角形 248"/>
              <p:cNvSpPr/>
              <p:nvPr/>
            </p:nvSpPr>
            <p:spPr bwMode="auto">
              <a:xfrm rot="5400000">
                <a:off x="2638145" y="482341"/>
                <a:ext cx="269878" cy="438013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0" name="フローチャート: データ 249"/>
              <p:cNvSpPr/>
              <p:nvPr/>
            </p:nvSpPr>
            <p:spPr bwMode="auto">
              <a:xfrm>
                <a:off x="1698732" y="72640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1" name="フローチャート: データ 250"/>
              <p:cNvSpPr/>
              <p:nvPr/>
            </p:nvSpPr>
            <p:spPr bwMode="auto">
              <a:xfrm flipV="1">
                <a:off x="1699449" y="565231"/>
                <a:ext cx="338009" cy="10995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2" name="直角三角形 251"/>
              <p:cNvSpPr/>
              <p:nvPr/>
            </p:nvSpPr>
            <p:spPr bwMode="auto">
              <a:xfrm rot="16200000" flipV="1">
                <a:off x="2701234" y="469324"/>
                <a:ext cx="107951" cy="35800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3" name="フローチャート: データ 252"/>
              <p:cNvSpPr/>
              <p:nvPr/>
            </p:nvSpPr>
            <p:spPr bwMode="auto">
              <a:xfrm>
                <a:off x="1780355" y="725028"/>
                <a:ext cx="338010" cy="109951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4" name="フローチャート: データ 253"/>
              <p:cNvSpPr/>
              <p:nvPr/>
            </p:nvSpPr>
            <p:spPr bwMode="auto">
              <a:xfrm flipV="1">
                <a:off x="1780073" y="565590"/>
                <a:ext cx="338010" cy="109950"/>
              </a:xfrm>
              <a:prstGeom prst="flowChartInputOutpu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5" name="フローチャート: データ 254"/>
              <p:cNvSpPr/>
              <p:nvPr/>
            </p:nvSpPr>
            <p:spPr bwMode="auto">
              <a:xfrm>
                <a:off x="1839524" y="726279"/>
                <a:ext cx="336009" cy="109951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6" name="フローチャート: データ 255"/>
              <p:cNvSpPr/>
              <p:nvPr/>
            </p:nvSpPr>
            <p:spPr bwMode="auto">
              <a:xfrm flipV="1">
                <a:off x="1840242" y="565108"/>
                <a:ext cx="336009" cy="109951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7" name="直角三角形 256"/>
              <p:cNvSpPr/>
              <p:nvPr/>
            </p:nvSpPr>
            <p:spPr bwMode="auto">
              <a:xfrm rot="5400000">
                <a:off x="2703500" y="575083"/>
                <a:ext cx="105953" cy="358010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258" name="グループ化 257"/>
          <p:cNvGrpSpPr/>
          <p:nvPr/>
        </p:nvGrpSpPr>
        <p:grpSpPr>
          <a:xfrm>
            <a:off x="475009" y="4779150"/>
            <a:ext cx="1520422" cy="1356842"/>
            <a:chOff x="596901" y="216917"/>
            <a:chExt cx="2160587" cy="1800225"/>
          </a:xfrm>
        </p:grpSpPr>
        <p:grpSp>
          <p:nvGrpSpPr>
            <p:cNvPr id="259" name="グループ化 258"/>
            <p:cNvGrpSpPr/>
            <p:nvPr/>
          </p:nvGrpSpPr>
          <p:grpSpPr>
            <a:xfrm>
              <a:off x="1173163" y="216917"/>
              <a:ext cx="1511300" cy="1800225"/>
              <a:chOff x="2289175" y="836613"/>
              <a:chExt cx="1511300" cy="1800225"/>
            </a:xfrm>
          </p:grpSpPr>
          <p:sp>
            <p:nvSpPr>
              <p:cNvPr id="269" name="AutoShape 233"/>
              <p:cNvSpPr>
                <a:spLocks noChangeArrowheads="1"/>
              </p:cNvSpPr>
              <p:nvPr/>
            </p:nvSpPr>
            <p:spPr bwMode="auto">
              <a:xfrm>
                <a:off x="2289175" y="836613"/>
                <a:ext cx="863600" cy="1800225"/>
              </a:xfrm>
              <a:prstGeom prst="moon">
                <a:avLst>
                  <a:gd name="adj" fmla="val 11028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Freeform 243"/>
              <p:cNvSpPr>
                <a:spLocks/>
              </p:cNvSpPr>
              <p:nvPr/>
            </p:nvSpPr>
            <p:spPr bwMode="auto">
              <a:xfrm>
                <a:off x="3081338" y="836613"/>
                <a:ext cx="719137" cy="1800225"/>
              </a:xfrm>
              <a:custGeom>
                <a:avLst/>
                <a:gdLst>
                  <a:gd name="T0" fmla="*/ 0 w 453"/>
                  <a:gd name="T1" fmla="*/ 0 h 1089"/>
                  <a:gd name="T2" fmla="*/ 453 w 453"/>
                  <a:gd name="T3" fmla="*/ 544 h 1089"/>
                  <a:gd name="T4" fmla="*/ 0 w 453"/>
                  <a:gd name="T5" fmla="*/ 1089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1089">
                    <a:moveTo>
                      <a:pt x="0" y="0"/>
                    </a:moveTo>
                    <a:lnTo>
                      <a:pt x="453" y="544"/>
                    </a:lnTo>
                    <a:lnTo>
                      <a:pt x="0" y="1089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596901" y="864617"/>
              <a:ext cx="2160587" cy="504825"/>
              <a:chOff x="1712913" y="1484313"/>
              <a:chExt cx="2160587" cy="504825"/>
            </a:xfrm>
          </p:grpSpPr>
          <p:sp>
            <p:nvSpPr>
              <p:cNvPr id="261" name="Rectangle 244"/>
              <p:cNvSpPr>
                <a:spLocks noChangeArrowheads="1"/>
              </p:cNvSpPr>
              <p:nvPr/>
            </p:nvSpPr>
            <p:spPr bwMode="auto">
              <a:xfrm>
                <a:off x="2073275" y="1700213"/>
                <a:ext cx="1727200" cy="73025"/>
              </a:xfrm>
              <a:prstGeom prst="rect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AutoShape 245"/>
              <p:cNvSpPr>
                <a:spLocks noChangeArrowheads="1"/>
              </p:cNvSpPr>
              <p:nvPr/>
            </p:nvSpPr>
            <p:spPr bwMode="auto">
              <a:xfrm>
                <a:off x="3368675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3" name="AutoShape 246"/>
              <p:cNvSpPr>
                <a:spLocks noChangeArrowheads="1"/>
              </p:cNvSpPr>
              <p:nvPr/>
            </p:nvSpPr>
            <p:spPr bwMode="auto">
              <a:xfrm flipV="1">
                <a:off x="3368675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AutoShape 247"/>
              <p:cNvSpPr>
                <a:spLocks noChangeArrowheads="1"/>
              </p:cNvSpPr>
              <p:nvPr/>
            </p:nvSpPr>
            <p:spPr bwMode="auto">
              <a:xfrm>
                <a:off x="3297238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" name="AutoShape 248"/>
              <p:cNvSpPr>
                <a:spLocks noChangeArrowheads="1"/>
              </p:cNvSpPr>
              <p:nvPr/>
            </p:nvSpPr>
            <p:spPr bwMode="auto">
              <a:xfrm flipV="1">
                <a:off x="3297238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AutoShape 249"/>
              <p:cNvSpPr>
                <a:spLocks noChangeArrowheads="1"/>
              </p:cNvSpPr>
              <p:nvPr/>
            </p:nvSpPr>
            <p:spPr bwMode="auto">
              <a:xfrm rot="16200000">
                <a:off x="1748632" y="1521619"/>
                <a:ext cx="360362" cy="431800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" name="AutoShape 250"/>
              <p:cNvSpPr>
                <a:spLocks noChangeArrowheads="1"/>
              </p:cNvSpPr>
              <p:nvPr/>
            </p:nvSpPr>
            <p:spPr bwMode="auto">
              <a:xfrm>
                <a:off x="3224213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8" name="AutoShape 251"/>
              <p:cNvSpPr>
                <a:spLocks noChangeArrowheads="1"/>
              </p:cNvSpPr>
              <p:nvPr/>
            </p:nvSpPr>
            <p:spPr bwMode="auto">
              <a:xfrm flipV="1">
                <a:off x="3224213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1" name="グループ化 270"/>
          <p:cNvGrpSpPr/>
          <p:nvPr/>
        </p:nvGrpSpPr>
        <p:grpSpPr>
          <a:xfrm>
            <a:off x="2341909" y="4779150"/>
            <a:ext cx="1520422" cy="1356842"/>
            <a:chOff x="596901" y="216917"/>
            <a:chExt cx="2160587" cy="1800225"/>
          </a:xfrm>
        </p:grpSpPr>
        <p:grpSp>
          <p:nvGrpSpPr>
            <p:cNvPr id="272" name="グループ化 271"/>
            <p:cNvGrpSpPr/>
            <p:nvPr/>
          </p:nvGrpSpPr>
          <p:grpSpPr>
            <a:xfrm>
              <a:off x="1173163" y="216917"/>
              <a:ext cx="1511300" cy="1800225"/>
              <a:chOff x="2289175" y="836613"/>
              <a:chExt cx="1511300" cy="1800225"/>
            </a:xfrm>
          </p:grpSpPr>
          <p:sp>
            <p:nvSpPr>
              <p:cNvPr id="282" name="AutoShape 233"/>
              <p:cNvSpPr>
                <a:spLocks noChangeArrowheads="1"/>
              </p:cNvSpPr>
              <p:nvPr/>
            </p:nvSpPr>
            <p:spPr bwMode="auto">
              <a:xfrm>
                <a:off x="2289175" y="836613"/>
                <a:ext cx="863600" cy="1800225"/>
              </a:xfrm>
              <a:prstGeom prst="moon">
                <a:avLst>
                  <a:gd name="adj" fmla="val 1102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Freeform 243"/>
              <p:cNvSpPr>
                <a:spLocks/>
              </p:cNvSpPr>
              <p:nvPr/>
            </p:nvSpPr>
            <p:spPr bwMode="auto">
              <a:xfrm>
                <a:off x="3081338" y="836613"/>
                <a:ext cx="719137" cy="1800225"/>
              </a:xfrm>
              <a:custGeom>
                <a:avLst/>
                <a:gdLst>
                  <a:gd name="T0" fmla="*/ 0 w 453"/>
                  <a:gd name="T1" fmla="*/ 0 h 1089"/>
                  <a:gd name="T2" fmla="*/ 453 w 453"/>
                  <a:gd name="T3" fmla="*/ 544 h 1089"/>
                  <a:gd name="T4" fmla="*/ 0 w 453"/>
                  <a:gd name="T5" fmla="*/ 1089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1089">
                    <a:moveTo>
                      <a:pt x="0" y="0"/>
                    </a:moveTo>
                    <a:lnTo>
                      <a:pt x="453" y="544"/>
                    </a:lnTo>
                    <a:lnTo>
                      <a:pt x="0" y="1089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3" name="グループ化 272"/>
            <p:cNvGrpSpPr/>
            <p:nvPr/>
          </p:nvGrpSpPr>
          <p:grpSpPr>
            <a:xfrm>
              <a:off x="596901" y="864617"/>
              <a:ext cx="2160587" cy="504825"/>
              <a:chOff x="1712913" y="1484313"/>
              <a:chExt cx="2160587" cy="504825"/>
            </a:xfrm>
          </p:grpSpPr>
          <p:sp>
            <p:nvSpPr>
              <p:cNvPr id="274" name="Rectangle 244"/>
              <p:cNvSpPr>
                <a:spLocks noChangeArrowheads="1"/>
              </p:cNvSpPr>
              <p:nvPr/>
            </p:nvSpPr>
            <p:spPr bwMode="auto">
              <a:xfrm>
                <a:off x="2073275" y="1700213"/>
                <a:ext cx="1727200" cy="73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5" name="AutoShape 245"/>
              <p:cNvSpPr>
                <a:spLocks noChangeArrowheads="1"/>
              </p:cNvSpPr>
              <p:nvPr/>
            </p:nvSpPr>
            <p:spPr bwMode="auto">
              <a:xfrm>
                <a:off x="3368675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AutoShape 246"/>
              <p:cNvSpPr>
                <a:spLocks noChangeArrowheads="1"/>
              </p:cNvSpPr>
              <p:nvPr/>
            </p:nvSpPr>
            <p:spPr bwMode="auto">
              <a:xfrm flipV="1">
                <a:off x="3368675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AutoShape 247"/>
              <p:cNvSpPr>
                <a:spLocks noChangeArrowheads="1"/>
              </p:cNvSpPr>
              <p:nvPr/>
            </p:nvSpPr>
            <p:spPr bwMode="auto">
              <a:xfrm>
                <a:off x="3297238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" name="AutoShape 248"/>
              <p:cNvSpPr>
                <a:spLocks noChangeArrowheads="1"/>
              </p:cNvSpPr>
              <p:nvPr/>
            </p:nvSpPr>
            <p:spPr bwMode="auto">
              <a:xfrm flipV="1">
                <a:off x="3297238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" name="AutoShape 249"/>
              <p:cNvSpPr>
                <a:spLocks noChangeArrowheads="1"/>
              </p:cNvSpPr>
              <p:nvPr/>
            </p:nvSpPr>
            <p:spPr bwMode="auto">
              <a:xfrm rot="16200000">
                <a:off x="1748632" y="1521619"/>
                <a:ext cx="360362" cy="431800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AutoShape 250"/>
              <p:cNvSpPr>
                <a:spLocks noChangeArrowheads="1"/>
              </p:cNvSpPr>
              <p:nvPr/>
            </p:nvSpPr>
            <p:spPr bwMode="auto">
              <a:xfrm>
                <a:off x="3224213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AutoShape 251"/>
              <p:cNvSpPr>
                <a:spLocks noChangeArrowheads="1"/>
              </p:cNvSpPr>
              <p:nvPr/>
            </p:nvSpPr>
            <p:spPr bwMode="auto">
              <a:xfrm flipV="1">
                <a:off x="3224213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84" name="グループ化 283"/>
          <p:cNvGrpSpPr/>
          <p:nvPr/>
        </p:nvGrpSpPr>
        <p:grpSpPr>
          <a:xfrm>
            <a:off x="4259931" y="4779150"/>
            <a:ext cx="1520422" cy="1356842"/>
            <a:chOff x="596901" y="216917"/>
            <a:chExt cx="2160587" cy="1800225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1173163" y="216917"/>
              <a:ext cx="1511300" cy="1800225"/>
              <a:chOff x="2289175" y="836613"/>
              <a:chExt cx="1511300" cy="1800225"/>
            </a:xfrm>
          </p:grpSpPr>
          <p:sp>
            <p:nvSpPr>
              <p:cNvPr id="295" name="AutoShape 233"/>
              <p:cNvSpPr>
                <a:spLocks noChangeArrowheads="1"/>
              </p:cNvSpPr>
              <p:nvPr/>
            </p:nvSpPr>
            <p:spPr bwMode="auto">
              <a:xfrm>
                <a:off x="2289175" y="836613"/>
                <a:ext cx="863600" cy="1800225"/>
              </a:xfrm>
              <a:prstGeom prst="moon">
                <a:avLst>
                  <a:gd name="adj" fmla="val 11028"/>
                </a:avLst>
              </a:prstGeom>
              <a:solidFill>
                <a:srgbClr val="CC99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" name="Freeform 243"/>
              <p:cNvSpPr>
                <a:spLocks/>
              </p:cNvSpPr>
              <p:nvPr/>
            </p:nvSpPr>
            <p:spPr bwMode="auto">
              <a:xfrm>
                <a:off x="3081338" y="836613"/>
                <a:ext cx="719137" cy="1800225"/>
              </a:xfrm>
              <a:custGeom>
                <a:avLst/>
                <a:gdLst>
                  <a:gd name="T0" fmla="*/ 0 w 453"/>
                  <a:gd name="T1" fmla="*/ 0 h 1089"/>
                  <a:gd name="T2" fmla="*/ 453 w 453"/>
                  <a:gd name="T3" fmla="*/ 544 h 1089"/>
                  <a:gd name="T4" fmla="*/ 0 w 453"/>
                  <a:gd name="T5" fmla="*/ 1089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1089">
                    <a:moveTo>
                      <a:pt x="0" y="0"/>
                    </a:moveTo>
                    <a:lnTo>
                      <a:pt x="453" y="544"/>
                    </a:lnTo>
                    <a:lnTo>
                      <a:pt x="0" y="1089"/>
                    </a:lnTo>
                  </a:path>
                </a:pathLst>
              </a:custGeom>
              <a:ln w="6350"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6" name="グループ化 285"/>
            <p:cNvGrpSpPr/>
            <p:nvPr/>
          </p:nvGrpSpPr>
          <p:grpSpPr>
            <a:xfrm>
              <a:off x="596901" y="864617"/>
              <a:ext cx="2160587" cy="504825"/>
              <a:chOff x="1712913" y="1484313"/>
              <a:chExt cx="2160587" cy="504825"/>
            </a:xfrm>
          </p:grpSpPr>
          <p:sp>
            <p:nvSpPr>
              <p:cNvPr id="288" name="AutoShape 245"/>
              <p:cNvSpPr>
                <a:spLocks noChangeArrowheads="1"/>
              </p:cNvSpPr>
              <p:nvPr/>
            </p:nvSpPr>
            <p:spPr bwMode="auto">
              <a:xfrm>
                <a:off x="3368675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" name="AutoShape 246"/>
              <p:cNvSpPr>
                <a:spLocks noChangeArrowheads="1"/>
              </p:cNvSpPr>
              <p:nvPr/>
            </p:nvSpPr>
            <p:spPr bwMode="auto">
              <a:xfrm flipV="1">
                <a:off x="3368675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" name="AutoShape 247"/>
              <p:cNvSpPr>
                <a:spLocks noChangeArrowheads="1"/>
              </p:cNvSpPr>
              <p:nvPr/>
            </p:nvSpPr>
            <p:spPr bwMode="auto">
              <a:xfrm>
                <a:off x="3297238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AutoShape 248"/>
              <p:cNvSpPr>
                <a:spLocks noChangeArrowheads="1"/>
              </p:cNvSpPr>
              <p:nvPr/>
            </p:nvSpPr>
            <p:spPr bwMode="auto">
              <a:xfrm flipV="1">
                <a:off x="3297238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AutoShape 250"/>
              <p:cNvSpPr>
                <a:spLocks noChangeArrowheads="1"/>
              </p:cNvSpPr>
              <p:nvPr/>
            </p:nvSpPr>
            <p:spPr bwMode="auto">
              <a:xfrm>
                <a:off x="3224213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AutoShape 251"/>
              <p:cNvSpPr>
                <a:spLocks noChangeArrowheads="1"/>
              </p:cNvSpPr>
              <p:nvPr/>
            </p:nvSpPr>
            <p:spPr bwMode="auto">
              <a:xfrm flipV="1">
                <a:off x="3224213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Rectangle 244"/>
              <p:cNvSpPr>
                <a:spLocks noChangeArrowheads="1"/>
              </p:cNvSpPr>
              <p:nvPr/>
            </p:nvSpPr>
            <p:spPr bwMode="auto">
              <a:xfrm>
                <a:off x="2073275" y="1700213"/>
                <a:ext cx="1727200" cy="73025"/>
              </a:xfrm>
              <a:prstGeom prst="rect">
                <a:avLst/>
              </a:prstGeom>
              <a:solidFill>
                <a:srgbClr val="8000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AutoShape 249"/>
              <p:cNvSpPr>
                <a:spLocks noChangeArrowheads="1"/>
              </p:cNvSpPr>
              <p:nvPr/>
            </p:nvSpPr>
            <p:spPr bwMode="auto">
              <a:xfrm rot="16200000">
                <a:off x="1748632" y="1521619"/>
                <a:ext cx="360362" cy="431800"/>
              </a:xfrm>
              <a:prstGeom prst="triangle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49476" y="1182248"/>
            <a:ext cx="1545295" cy="313409"/>
            <a:chOff x="4177186" y="5396044"/>
            <a:chExt cx="1545295" cy="313409"/>
          </a:xfrm>
        </p:grpSpPr>
        <p:sp>
          <p:nvSpPr>
            <p:cNvPr id="172" name="平行四辺形 171"/>
            <p:cNvSpPr/>
            <p:nvPr/>
          </p:nvSpPr>
          <p:spPr bwMode="auto">
            <a:xfrm flipH="1" flipV="1">
              <a:off x="5210245" y="5396044"/>
              <a:ext cx="507839" cy="150758"/>
            </a:xfrm>
            <a:prstGeom prst="parallelogram">
              <a:avLst>
                <a:gd name="adj" fmla="val 113323"/>
              </a:avLst>
            </a:prstGeom>
            <a:solidFill>
              <a:srgbClr val="FF0000"/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平行四辺形 173"/>
            <p:cNvSpPr/>
            <p:nvPr/>
          </p:nvSpPr>
          <p:spPr bwMode="auto">
            <a:xfrm flipH="1">
              <a:off x="5214642" y="5558695"/>
              <a:ext cx="507839" cy="150758"/>
            </a:xfrm>
            <a:prstGeom prst="parallelogram">
              <a:avLst>
                <a:gd name="adj" fmla="val 104478"/>
              </a:avLst>
            </a:prstGeom>
            <a:solidFill>
              <a:srgbClr val="FF0000"/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/>
            <p:cNvSpPr/>
            <p:nvPr/>
          </p:nvSpPr>
          <p:spPr bwMode="auto">
            <a:xfrm flipH="1">
              <a:off x="4478437" y="5525866"/>
              <a:ext cx="1239647" cy="45719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二等辺三角形 176"/>
            <p:cNvSpPr/>
            <p:nvPr/>
          </p:nvSpPr>
          <p:spPr bwMode="auto">
            <a:xfrm rot="16200000" flipH="1">
              <a:off x="4243275" y="5381784"/>
              <a:ext cx="193586" cy="32576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直角三角形 10"/>
            <p:cNvSpPr/>
            <p:nvPr/>
          </p:nvSpPr>
          <p:spPr bwMode="auto">
            <a:xfrm flipH="1" flipV="1">
              <a:off x="4242542" y="5544663"/>
              <a:ext cx="241827" cy="67466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21997" y="3584915"/>
            <a:ext cx="1568377" cy="504595"/>
            <a:chOff x="6037506" y="5264665"/>
            <a:chExt cx="1568377" cy="504595"/>
          </a:xfrm>
        </p:grpSpPr>
        <p:sp>
          <p:nvSpPr>
            <p:cNvPr id="13" name="山形 12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13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二等辺三角形 14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直角三角形 182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" name="グループ化 177"/>
          <p:cNvGrpSpPr/>
          <p:nvPr/>
        </p:nvGrpSpPr>
        <p:grpSpPr>
          <a:xfrm flipH="1">
            <a:off x="449476" y="1738508"/>
            <a:ext cx="1545295" cy="313409"/>
            <a:chOff x="4177186" y="5396044"/>
            <a:chExt cx="1545295" cy="313409"/>
          </a:xfrm>
        </p:grpSpPr>
        <p:sp>
          <p:nvSpPr>
            <p:cNvPr id="179" name="平行四辺形 178"/>
            <p:cNvSpPr/>
            <p:nvPr/>
          </p:nvSpPr>
          <p:spPr bwMode="auto">
            <a:xfrm flipH="1" flipV="1">
              <a:off x="5210245" y="5396044"/>
              <a:ext cx="507839" cy="150758"/>
            </a:xfrm>
            <a:prstGeom prst="parallelogram">
              <a:avLst>
                <a:gd name="adj" fmla="val 113323"/>
              </a:avLst>
            </a:prstGeom>
            <a:solidFill>
              <a:srgbClr val="FF0000"/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平行四辺形 179"/>
            <p:cNvSpPr/>
            <p:nvPr/>
          </p:nvSpPr>
          <p:spPr bwMode="auto">
            <a:xfrm flipH="1">
              <a:off x="5214642" y="5558695"/>
              <a:ext cx="507839" cy="150758"/>
            </a:xfrm>
            <a:prstGeom prst="parallelogram">
              <a:avLst>
                <a:gd name="adj" fmla="val 104478"/>
              </a:avLst>
            </a:prstGeom>
            <a:solidFill>
              <a:srgbClr val="FF0000"/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/>
            <p:cNvSpPr/>
            <p:nvPr/>
          </p:nvSpPr>
          <p:spPr bwMode="auto">
            <a:xfrm flipH="1">
              <a:off x="4478437" y="5525866"/>
              <a:ext cx="1239647" cy="45719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二等辺三角形 181"/>
            <p:cNvSpPr/>
            <p:nvPr/>
          </p:nvSpPr>
          <p:spPr bwMode="auto">
            <a:xfrm rot="16200000" flipH="1">
              <a:off x="4243275" y="5381784"/>
              <a:ext cx="193586" cy="32576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直角三角形 183"/>
            <p:cNvSpPr/>
            <p:nvPr/>
          </p:nvSpPr>
          <p:spPr bwMode="auto">
            <a:xfrm flipH="1" flipV="1">
              <a:off x="4242542" y="5544663"/>
              <a:ext cx="241827" cy="67466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/>
          <p:cNvGrpSpPr/>
          <p:nvPr/>
        </p:nvGrpSpPr>
        <p:grpSpPr>
          <a:xfrm flipH="1">
            <a:off x="421997" y="2906735"/>
            <a:ext cx="1568377" cy="504595"/>
            <a:chOff x="6037506" y="5264665"/>
            <a:chExt cx="1568377" cy="504595"/>
          </a:xfrm>
        </p:grpSpPr>
        <p:sp>
          <p:nvSpPr>
            <p:cNvPr id="224" name="山形 223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角丸四角形 318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二等辺三角形 319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直角三角形 324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3" name="グループ化 362"/>
          <p:cNvGrpSpPr/>
          <p:nvPr/>
        </p:nvGrpSpPr>
        <p:grpSpPr>
          <a:xfrm rot="9000000">
            <a:off x="7963251" y="4779150"/>
            <a:ext cx="1520422" cy="1356842"/>
            <a:chOff x="596901" y="216917"/>
            <a:chExt cx="2160587" cy="1800225"/>
          </a:xfrm>
        </p:grpSpPr>
        <p:grpSp>
          <p:nvGrpSpPr>
            <p:cNvPr id="364" name="グループ化 363"/>
            <p:cNvGrpSpPr/>
            <p:nvPr/>
          </p:nvGrpSpPr>
          <p:grpSpPr>
            <a:xfrm>
              <a:off x="1173163" y="216917"/>
              <a:ext cx="1511300" cy="1800225"/>
              <a:chOff x="2289175" y="836613"/>
              <a:chExt cx="1511300" cy="1800225"/>
            </a:xfrm>
          </p:grpSpPr>
          <p:sp>
            <p:nvSpPr>
              <p:cNvPr id="374" name="AutoShape 233"/>
              <p:cNvSpPr>
                <a:spLocks noChangeArrowheads="1"/>
              </p:cNvSpPr>
              <p:nvPr/>
            </p:nvSpPr>
            <p:spPr bwMode="auto">
              <a:xfrm>
                <a:off x="2289175" y="836613"/>
                <a:ext cx="863600" cy="1800225"/>
              </a:xfrm>
              <a:prstGeom prst="moon">
                <a:avLst>
                  <a:gd name="adj" fmla="val 11028"/>
                </a:avLst>
              </a:prstGeom>
              <a:solidFill>
                <a:srgbClr val="CC99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5" name="Freeform 243"/>
              <p:cNvSpPr>
                <a:spLocks/>
              </p:cNvSpPr>
              <p:nvPr/>
            </p:nvSpPr>
            <p:spPr bwMode="auto">
              <a:xfrm>
                <a:off x="3081338" y="836613"/>
                <a:ext cx="719137" cy="1800225"/>
              </a:xfrm>
              <a:custGeom>
                <a:avLst/>
                <a:gdLst>
                  <a:gd name="T0" fmla="*/ 0 w 453"/>
                  <a:gd name="T1" fmla="*/ 0 h 1089"/>
                  <a:gd name="T2" fmla="*/ 453 w 453"/>
                  <a:gd name="T3" fmla="*/ 544 h 1089"/>
                  <a:gd name="T4" fmla="*/ 0 w 453"/>
                  <a:gd name="T5" fmla="*/ 1089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1089">
                    <a:moveTo>
                      <a:pt x="0" y="0"/>
                    </a:moveTo>
                    <a:lnTo>
                      <a:pt x="453" y="544"/>
                    </a:lnTo>
                    <a:lnTo>
                      <a:pt x="0" y="1089"/>
                    </a:lnTo>
                  </a:path>
                </a:pathLst>
              </a:custGeom>
              <a:ln w="6350">
                <a:solidFill>
                  <a:schemeClr val="bg1">
                    <a:lumMod val="50000"/>
                  </a:schemeClr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5" name="グループ化 364"/>
            <p:cNvGrpSpPr/>
            <p:nvPr/>
          </p:nvGrpSpPr>
          <p:grpSpPr>
            <a:xfrm>
              <a:off x="596901" y="864617"/>
              <a:ext cx="2160587" cy="504825"/>
              <a:chOff x="1712913" y="1484313"/>
              <a:chExt cx="2160587" cy="504825"/>
            </a:xfrm>
          </p:grpSpPr>
          <p:sp>
            <p:nvSpPr>
              <p:cNvPr id="366" name="AutoShape 245"/>
              <p:cNvSpPr>
                <a:spLocks noChangeArrowheads="1"/>
              </p:cNvSpPr>
              <p:nvPr/>
            </p:nvSpPr>
            <p:spPr bwMode="auto">
              <a:xfrm>
                <a:off x="3368675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7" name="AutoShape 246"/>
              <p:cNvSpPr>
                <a:spLocks noChangeArrowheads="1"/>
              </p:cNvSpPr>
              <p:nvPr/>
            </p:nvSpPr>
            <p:spPr bwMode="auto">
              <a:xfrm flipV="1">
                <a:off x="3368675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AutoShape 247"/>
              <p:cNvSpPr>
                <a:spLocks noChangeArrowheads="1"/>
              </p:cNvSpPr>
              <p:nvPr/>
            </p:nvSpPr>
            <p:spPr bwMode="auto">
              <a:xfrm>
                <a:off x="3297238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9" name="AutoShape 248"/>
              <p:cNvSpPr>
                <a:spLocks noChangeArrowheads="1"/>
              </p:cNvSpPr>
              <p:nvPr/>
            </p:nvSpPr>
            <p:spPr bwMode="auto">
              <a:xfrm flipV="1">
                <a:off x="3297238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AutoShape 250"/>
              <p:cNvSpPr>
                <a:spLocks noChangeArrowheads="1"/>
              </p:cNvSpPr>
              <p:nvPr/>
            </p:nvSpPr>
            <p:spPr bwMode="auto">
              <a:xfrm>
                <a:off x="3224213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1" name="AutoShape 251"/>
              <p:cNvSpPr>
                <a:spLocks noChangeArrowheads="1"/>
              </p:cNvSpPr>
              <p:nvPr/>
            </p:nvSpPr>
            <p:spPr bwMode="auto">
              <a:xfrm flipV="1">
                <a:off x="3224213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2" name="Rectangle 244"/>
              <p:cNvSpPr>
                <a:spLocks noChangeArrowheads="1"/>
              </p:cNvSpPr>
              <p:nvPr/>
            </p:nvSpPr>
            <p:spPr bwMode="auto">
              <a:xfrm>
                <a:off x="2073275" y="1700213"/>
                <a:ext cx="1727200" cy="73025"/>
              </a:xfrm>
              <a:prstGeom prst="rect">
                <a:avLst/>
              </a:prstGeom>
              <a:solidFill>
                <a:srgbClr val="80000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AutoShape 249"/>
              <p:cNvSpPr>
                <a:spLocks noChangeArrowheads="1"/>
              </p:cNvSpPr>
              <p:nvPr/>
            </p:nvSpPr>
            <p:spPr bwMode="auto">
              <a:xfrm rot="16200000">
                <a:off x="1748632" y="1521619"/>
                <a:ext cx="360362" cy="431800"/>
              </a:xfrm>
              <a:prstGeom prst="triangle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76" name="グループ化 375"/>
          <p:cNvGrpSpPr/>
          <p:nvPr/>
        </p:nvGrpSpPr>
        <p:grpSpPr>
          <a:xfrm rot="8100000">
            <a:off x="6107482" y="4779151"/>
            <a:ext cx="1520422" cy="1356842"/>
            <a:chOff x="596901" y="216917"/>
            <a:chExt cx="2160587" cy="1800225"/>
          </a:xfrm>
        </p:grpSpPr>
        <p:grpSp>
          <p:nvGrpSpPr>
            <p:cNvPr id="377" name="グループ化 376"/>
            <p:cNvGrpSpPr/>
            <p:nvPr/>
          </p:nvGrpSpPr>
          <p:grpSpPr>
            <a:xfrm>
              <a:off x="1173163" y="216917"/>
              <a:ext cx="1511300" cy="1800225"/>
              <a:chOff x="2289175" y="836613"/>
              <a:chExt cx="1511300" cy="1800225"/>
            </a:xfrm>
          </p:grpSpPr>
          <p:sp>
            <p:nvSpPr>
              <p:cNvPr id="387" name="AutoShape 233"/>
              <p:cNvSpPr>
                <a:spLocks noChangeArrowheads="1"/>
              </p:cNvSpPr>
              <p:nvPr/>
            </p:nvSpPr>
            <p:spPr bwMode="auto">
              <a:xfrm>
                <a:off x="2289175" y="836613"/>
                <a:ext cx="863600" cy="1800225"/>
              </a:xfrm>
              <a:prstGeom prst="moon">
                <a:avLst>
                  <a:gd name="adj" fmla="val 11028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8" name="Freeform 243"/>
              <p:cNvSpPr>
                <a:spLocks/>
              </p:cNvSpPr>
              <p:nvPr/>
            </p:nvSpPr>
            <p:spPr bwMode="auto">
              <a:xfrm>
                <a:off x="3081338" y="836613"/>
                <a:ext cx="719137" cy="1800225"/>
              </a:xfrm>
              <a:custGeom>
                <a:avLst/>
                <a:gdLst>
                  <a:gd name="T0" fmla="*/ 0 w 453"/>
                  <a:gd name="T1" fmla="*/ 0 h 1089"/>
                  <a:gd name="T2" fmla="*/ 453 w 453"/>
                  <a:gd name="T3" fmla="*/ 544 h 1089"/>
                  <a:gd name="T4" fmla="*/ 0 w 453"/>
                  <a:gd name="T5" fmla="*/ 1089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3" h="1089">
                    <a:moveTo>
                      <a:pt x="0" y="0"/>
                    </a:moveTo>
                    <a:lnTo>
                      <a:pt x="453" y="544"/>
                    </a:lnTo>
                    <a:lnTo>
                      <a:pt x="0" y="1089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>
              <a:off x="596901" y="864617"/>
              <a:ext cx="2160587" cy="504825"/>
              <a:chOff x="1712913" y="1484313"/>
              <a:chExt cx="2160587" cy="504825"/>
            </a:xfrm>
          </p:grpSpPr>
          <p:sp>
            <p:nvSpPr>
              <p:cNvPr id="379" name="Rectangle 244"/>
              <p:cNvSpPr>
                <a:spLocks noChangeArrowheads="1"/>
              </p:cNvSpPr>
              <p:nvPr/>
            </p:nvSpPr>
            <p:spPr bwMode="auto">
              <a:xfrm>
                <a:off x="2073275" y="1700213"/>
                <a:ext cx="1727200" cy="73025"/>
              </a:xfrm>
              <a:prstGeom prst="rect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0" name="AutoShape 245"/>
              <p:cNvSpPr>
                <a:spLocks noChangeArrowheads="1"/>
              </p:cNvSpPr>
              <p:nvPr/>
            </p:nvSpPr>
            <p:spPr bwMode="auto">
              <a:xfrm>
                <a:off x="3368675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1" name="AutoShape 246"/>
              <p:cNvSpPr>
                <a:spLocks noChangeArrowheads="1"/>
              </p:cNvSpPr>
              <p:nvPr/>
            </p:nvSpPr>
            <p:spPr bwMode="auto">
              <a:xfrm flipV="1">
                <a:off x="3368675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2" name="AutoShape 247"/>
              <p:cNvSpPr>
                <a:spLocks noChangeArrowheads="1"/>
              </p:cNvSpPr>
              <p:nvPr/>
            </p:nvSpPr>
            <p:spPr bwMode="auto">
              <a:xfrm>
                <a:off x="3297238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AutoShape 248"/>
              <p:cNvSpPr>
                <a:spLocks noChangeArrowheads="1"/>
              </p:cNvSpPr>
              <p:nvPr/>
            </p:nvSpPr>
            <p:spPr bwMode="auto">
              <a:xfrm flipV="1">
                <a:off x="3297238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4" name="AutoShape 249"/>
              <p:cNvSpPr>
                <a:spLocks noChangeArrowheads="1"/>
              </p:cNvSpPr>
              <p:nvPr/>
            </p:nvSpPr>
            <p:spPr bwMode="auto">
              <a:xfrm rot="16200000">
                <a:off x="1748632" y="1521619"/>
                <a:ext cx="360362" cy="431800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5" name="AutoShape 250"/>
              <p:cNvSpPr>
                <a:spLocks noChangeArrowheads="1"/>
              </p:cNvSpPr>
              <p:nvPr/>
            </p:nvSpPr>
            <p:spPr bwMode="auto">
              <a:xfrm>
                <a:off x="3224213" y="1484313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6" name="AutoShape 251"/>
              <p:cNvSpPr>
                <a:spLocks noChangeArrowheads="1"/>
              </p:cNvSpPr>
              <p:nvPr/>
            </p:nvSpPr>
            <p:spPr bwMode="auto">
              <a:xfrm flipV="1">
                <a:off x="3224213" y="1773238"/>
                <a:ext cx="504825" cy="215900"/>
              </a:xfrm>
              <a:prstGeom prst="parallelogram">
                <a:avLst>
                  <a:gd name="adj" fmla="val 584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89" name="グループ化 388"/>
          <p:cNvGrpSpPr/>
          <p:nvPr/>
        </p:nvGrpSpPr>
        <p:grpSpPr>
          <a:xfrm>
            <a:off x="2334617" y="3584915"/>
            <a:ext cx="1568377" cy="504595"/>
            <a:chOff x="6037506" y="5264665"/>
            <a:chExt cx="1568377" cy="504595"/>
          </a:xfrm>
        </p:grpSpPr>
        <p:sp>
          <p:nvSpPr>
            <p:cNvPr id="390" name="山形 389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角丸四角形 390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二等辺三角形 391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直角三角形 392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4" name="グループ化 393"/>
          <p:cNvGrpSpPr/>
          <p:nvPr/>
        </p:nvGrpSpPr>
        <p:grpSpPr>
          <a:xfrm flipH="1">
            <a:off x="2334617" y="2906735"/>
            <a:ext cx="1568377" cy="504595"/>
            <a:chOff x="6037506" y="5264665"/>
            <a:chExt cx="1568377" cy="504595"/>
          </a:xfrm>
        </p:grpSpPr>
        <p:sp>
          <p:nvSpPr>
            <p:cNvPr id="395" name="山形 394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角丸四角形 395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二等辺三角形 396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直角三角形 397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9" name="グループ化 398"/>
          <p:cNvGrpSpPr/>
          <p:nvPr/>
        </p:nvGrpSpPr>
        <p:grpSpPr>
          <a:xfrm>
            <a:off x="4209137" y="3584915"/>
            <a:ext cx="1568377" cy="504595"/>
            <a:chOff x="6037506" y="5264665"/>
            <a:chExt cx="1568377" cy="504595"/>
          </a:xfrm>
        </p:grpSpPr>
        <p:sp>
          <p:nvSpPr>
            <p:cNvPr id="400" name="山形 399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角丸四角形 400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直角三角形 402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4" name="グループ化 403"/>
          <p:cNvGrpSpPr/>
          <p:nvPr/>
        </p:nvGrpSpPr>
        <p:grpSpPr>
          <a:xfrm flipH="1">
            <a:off x="4193936" y="2891915"/>
            <a:ext cx="1568377" cy="504595"/>
            <a:chOff x="6037506" y="5264665"/>
            <a:chExt cx="1568377" cy="504595"/>
          </a:xfrm>
        </p:grpSpPr>
        <p:sp>
          <p:nvSpPr>
            <p:cNvPr id="405" name="山形 404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角丸四角形 405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二等辺三角形 406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直角三角形 407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6091277" y="3584915"/>
            <a:ext cx="1568377" cy="504595"/>
            <a:chOff x="6037506" y="5264665"/>
            <a:chExt cx="1568377" cy="504595"/>
          </a:xfrm>
        </p:grpSpPr>
        <p:sp>
          <p:nvSpPr>
            <p:cNvPr id="410" name="山形 409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角丸四角形 410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二等辺三角形 411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直角三角形 412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4" name="グループ化 413"/>
          <p:cNvGrpSpPr/>
          <p:nvPr/>
        </p:nvGrpSpPr>
        <p:grpSpPr>
          <a:xfrm flipH="1">
            <a:off x="6091277" y="2906735"/>
            <a:ext cx="1568377" cy="504595"/>
            <a:chOff x="6037506" y="5264665"/>
            <a:chExt cx="1568377" cy="504595"/>
          </a:xfrm>
        </p:grpSpPr>
        <p:sp>
          <p:nvSpPr>
            <p:cNvPr id="415" name="山形 414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角丸四角形 415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直角三角形 417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9" name="グループ化 418"/>
          <p:cNvGrpSpPr/>
          <p:nvPr/>
        </p:nvGrpSpPr>
        <p:grpSpPr>
          <a:xfrm>
            <a:off x="7904837" y="3584915"/>
            <a:ext cx="1568377" cy="504595"/>
            <a:chOff x="6037506" y="5264665"/>
            <a:chExt cx="1568377" cy="504595"/>
          </a:xfrm>
        </p:grpSpPr>
        <p:sp>
          <p:nvSpPr>
            <p:cNvPr id="420" name="山形 419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角丸四角形 420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二等辺三角形 421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直角三角形 422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 flipH="1">
            <a:off x="7904837" y="2906735"/>
            <a:ext cx="1568377" cy="504595"/>
            <a:chOff x="6037506" y="5264665"/>
            <a:chExt cx="1568377" cy="504595"/>
          </a:xfrm>
        </p:grpSpPr>
        <p:sp>
          <p:nvSpPr>
            <p:cNvPr id="425" name="山形 424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角丸四角形 425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二等辺三角形 426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直角三角形 427"/>
            <p:cNvSpPr/>
            <p:nvPr/>
          </p:nvSpPr>
          <p:spPr bwMode="auto">
            <a:xfrm flipV="1">
              <a:off x="7111055" y="5523249"/>
              <a:ext cx="399456" cy="1862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407495" y="953723"/>
            <a:ext cx="1575175" cy="585066"/>
            <a:chOff x="407495" y="953723"/>
            <a:chExt cx="1575175" cy="585066"/>
          </a:xfrm>
        </p:grpSpPr>
        <p:sp>
          <p:nvSpPr>
            <p:cNvPr id="2" name="右矢印 1"/>
            <p:cNvSpPr/>
            <p:nvPr/>
          </p:nvSpPr>
          <p:spPr bwMode="auto">
            <a:xfrm>
              <a:off x="4975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平行四辺形 2"/>
            <p:cNvSpPr/>
            <p:nvPr/>
          </p:nvSpPr>
          <p:spPr bwMode="auto">
            <a:xfrm flipH="1">
              <a:off x="4074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平行四辺形 3"/>
            <p:cNvSpPr/>
            <p:nvPr/>
          </p:nvSpPr>
          <p:spPr bwMode="auto">
            <a:xfrm flipH="1" flipV="1">
              <a:off x="4074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2292175" y="953723"/>
            <a:ext cx="1575175" cy="585066"/>
            <a:chOff x="2292175" y="953723"/>
            <a:chExt cx="1575175" cy="585066"/>
          </a:xfrm>
        </p:grpSpPr>
        <p:sp>
          <p:nvSpPr>
            <p:cNvPr id="5" name="右矢印 4"/>
            <p:cNvSpPr/>
            <p:nvPr/>
          </p:nvSpPr>
          <p:spPr bwMode="auto">
            <a:xfrm>
              <a:off x="238218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平行四辺形 5"/>
            <p:cNvSpPr/>
            <p:nvPr/>
          </p:nvSpPr>
          <p:spPr bwMode="auto">
            <a:xfrm flipH="1">
              <a:off x="229217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平行四辺形 6"/>
            <p:cNvSpPr/>
            <p:nvPr/>
          </p:nvSpPr>
          <p:spPr bwMode="auto">
            <a:xfrm flipH="1" flipV="1">
              <a:off x="229217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4166695" y="953723"/>
            <a:ext cx="1575175" cy="585066"/>
            <a:chOff x="4166695" y="953723"/>
            <a:chExt cx="1575175" cy="585066"/>
          </a:xfrm>
        </p:grpSpPr>
        <p:sp>
          <p:nvSpPr>
            <p:cNvPr id="8" name="右矢印 7"/>
            <p:cNvSpPr/>
            <p:nvPr/>
          </p:nvSpPr>
          <p:spPr bwMode="auto">
            <a:xfrm>
              <a:off x="42567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平行四辺形 8"/>
            <p:cNvSpPr/>
            <p:nvPr/>
          </p:nvSpPr>
          <p:spPr bwMode="auto">
            <a:xfrm flipH="1">
              <a:off x="41666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平行四辺形 9"/>
            <p:cNvSpPr/>
            <p:nvPr/>
          </p:nvSpPr>
          <p:spPr bwMode="auto">
            <a:xfrm flipH="1" flipV="1">
              <a:off x="41666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6056455" y="953723"/>
            <a:ext cx="1575175" cy="585066"/>
            <a:chOff x="6056455" y="953723"/>
            <a:chExt cx="1575175" cy="585066"/>
          </a:xfrm>
        </p:grpSpPr>
        <p:sp>
          <p:nvSpPr>
            <p:cNvPr id="11" name="右矢印 10"/>
            <p:cNvSpPr/>
            <p:nvPr/>
          </p:nvSpPr>
          <p:spPr bwMode="auto">
            <a:xfrm>
              <a:off x="614646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平行四辺形 11"/>
            <p:cNvSpPr/>
            <p:nvPr/>
          </p:nvSpPr>
          <p:spPr bwMode="auto">
            <a:xfrm flipH="1">
              <a:off x="605645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平行四辺形 12"/>
            <p:cNvSpPr/>
            <p:nvPr/>
          </p:nvSpPr>
          <p:spPr bwMode="auto">
            <a:xfrm flipH="1" flipV="1">
              <a:off x="605645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903543" y="953723"/>
            <a:ext cx="1575175" cy="585066"/>
            <a:chOff x="7903543" y="953723"/>
            <a:chExt cx="1575175" cy="585066"/>
          </a:xfrm>
        </p:grpSpPr>
        <p:sp>
          <p:nvSpPr>
            <p:cNvPr id="14" name="右矢印 13"/>
            <p:cNvSpPr/>
            <p:nvPr/>
          </p:nvSpPr>
          <p:spPr bwMode="auto">
            <a:xfrm>
              <a:off x="7993553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平行四辺形 14"/>
            <p:cNvSpPr/>
            <p:nvPr/>
          </p:nvSpPr>
          <p:spPr bwMode="auto">
            <a:xfrm flipH="1">
              <a:off x="7903543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平行四辺形 15"/>
            <p:cNvSpPr/>
            <p:nvPr/>
          </p:nvSpPr>
          <p:spPr bwMode="auto">
            <a:xfrm flipH="1" flipV="1">
              <a:off x="7903543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 flipH="1">
            <a:off x="407495" y="1691339"/>
            <a:ext cx="1575175" cy="585066"/>
            <a:chOff x="407495" y="953723"/>
            <a:chExt cx="1575175" cy="585066"/>
          </a:xfrm>
        </p:grpSpPr>
        <p:sp>
          <p:nvSpPr>
            <p:cNvPr id="23" name="右矢印 22"/>
            <p:cNvSpPr/>
            <p:nvPr/>
          </p:nvSpPr>
          <p:spPr bwMode="auto">
            <a:xfrm>
              <a:off x="4975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平行四辺形 23"/>
            <p:cNvSpPr/>
            <p:nvPr/>
          </p:nvSpPr>
          <p:spPr bwMode="auto">
            <a:xfrm flipH="1">
              <a:off x="4074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平行四辺形 24"/>
            <p:cNvSpPr/>
            <p:nvPr/>
          </p:nvSpPr>
          <p:spPr bwMode="auto">
            <a:xfrm flipH="1" flipV="1">
              <a:off x="4074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 flipH="1">
            <a:off x="2292175" y="1691339"/>
            <a:ext cx="1575175" cy="585066"/>
            <a:chOff x="2292175" y="953723"/>
            <a:chExt cx="1575175" cy="585066"/>
          </a:xfrm>
        </p:grpSpPr>
        <p:sp>
          <p:nvSpPr>
            <p:cNvPr id="27" name="右矢印 26"/>
            <p:cNvSpPr/>
            <p:nvPr/>
          </p:nvSpPr>
          <p:spPr bwMode="auto">
            <a:xfrm>
              <a:off x="238218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平行四辺形 27"/>
            <p:cNvSpPr/>
            <p:nvPr/>
          </p:nvSpPr>
          <p:spPr bwMode="auto">
            <a:xfrm flipH="1">
              <a:off x="229217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平行四辺形 28"/>
            <p:cNvSpPr/>
            <p:nvPr/>
          </p:nvSpPr>
          <p:spPr bwMode="auto">
            <a:xfrm flipH="1" flipV="1">
              <a:off x="229217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 flipH="1">
            <a:off x="4166695" y="1691339"/>
            <a:ext cx="1575175" cy="585066"/>
            <a:chOff x="4166695" y="953723"/>
            <a:chExt cx="1575175" cy="585066"/>
          </a:xfrm>
        </p:grpSpPr>
        <p:sp>
          <p:nvSpPr>
            <p:cNvPr id="31" name="右矢印 30"/>
            <p:cNvSpPr/>
            <p:nvPr/>
          </p:nvSpPr>
          <p:spPr bwMode="auto">
            <a:xfrm>
              <a:off x="42567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平行四辺形 31"/>
            <p:cNvSpPr/>
            <p:nvPr/>
          </p:nvSpPr>
          <p:spPr bwMode="auto">
            <a:xfrm flipH="1">
              <a:off x="41666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平行四辺形 32"/>
            <p:cNvSpPr/>
            <p:nvPr/>
          </p:nvSpPr>
          <p:spPr bwMode="auto">
            <a:xfrm flipH="1" flipV="1">
              <a:off x="41666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 flipH="1">
            <a:off x="6056455" y="1691339"/>
            <a:ext cx="1575175" cy="585066"/>
            <a:chOff x="6056455" y="953723"/>
            <a:chExt cx="1575175" cy="585066"/>
          </a:xfrm>
        </p:grpSpPr>
        <p:sp>
          <p:nvSpPr>
            <p:cNvPr id="35" name="右矢印 34"/>
            <p:cNvSpPr/>
            <p:nvPr/>
          </p:nvSpPr>
          <p:spPr bwMode="auto">
            <a:xfrm>
              <a:off x="614646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平行四辺形 35"/>
            <p:cNvSpPr/>
            <p:nvPr/>
          </p:nvSpPr>
          <p:spPr bwMode="auto">
            <a:xfrm flipH="1">
              <a:off x="605645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平行四辺形 36"/>
            <p:cNvSpPr/>
            <p:nvPr/>
          </p:nvSpPr>
          <p:spPr bwMode="auto">
            <a:xfrm flipH="1" flipV="1">
              <a:off x="605645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 flipH="1">
            <a:off x="7903543" y="1691339"/>
            <a:ext cx="1575175" cy="585066"/>
            <a:chOff x="7903543" y="953723"/>
            <a:chExt cx="1575175" cy="585066"/>
          </a:xfrm>
        </p:grpSpPr>
        <p:sp>
          <p:nvSpPr>
            <p:cNvPr id="39" name="右矢印 38"/>
            <p:cNvSpPr/>
            <p:nvPr/>
          </p:nvSpPr>
          <p:spPr bwMode="auto">
            <a:xfrm>
              <a:off x="7993553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平行四辺形 39"/>
            <p:cNvSpPr/>
            <p:nvPr/>
          </p:nvSpPr>
          <p:spPr bwMode="auto">
            <a:xfrm flipH="1">
              <a:off x="7903543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平行四辺形 40"/>
            <p:cNvSpPr/>
            <p:nvPr/>
          </p:nvSpPr>
          <p:spPr bwMode="auto">
            <a:xfrm flipH="1" flipV="1">
              <a:off x="7903543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407495" y="2910539"/>
            <a:ext cx="1575175" cy="585066"/>
            <a:chOff x="407495" y="953723"/>
            <a:chExt cx="1575175" cy="585066"/>
          </a:xfrm>
        </p:grpSpPr>
        <p:sp>
          <p:nvSpPr>
            <p:cNvPr id="43" name="右矢印 42"/>
            <p:cNvSpPr/>
            <p:nvPr/>
          </p:nvSpPr>
          <p:spPr bwMode="auto">
            <a:xfrm>
              <a:off x="4975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平行四辺形 43"/>
            <p:cNvSpPr/>
            <p:nvPr/>
          </p:nvSpPr>
          <p:spPr bwMode="auto">
            <a:xfrm flipH="1">
              <a:off x="4074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平行四辺形 44"/>
            <p:cNvSpPr/>
            <p:nvPr/>
          </p:nvSpPr>
          <p:spPr bwMode="auto">
            <a:xfrm flipH="1" flipV="1">
              <a:off x="4074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2292175" y="2910539"/>
            <a:ext cx="1575175" cy="585066"/>
            <a:chOff x="2292175" y="953723"/>
            <a:chExt cx="1575175" cy="585066"/>
          </a:xfrm>
        </p:grpSpPr>
        <p:sp>
          <p:nvSpPr>
            <p:cNvPr id="47" name="右矢印 46"/>
            <p:cNvSpPr/>
            <p:nvPr/>
          </p:nvSpPr>
          <p:spPr bwMode="auto">
            <a:xfrm>
              <a:off x="238218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平行四辺形 47"/>
            <p:cNvSpPr/>
            <p:nvPr/>
          </p:nvSpPr>
          <p:spPr bwMode="auto">
            <a:xfrm flipH="1">
              <a:off x="229217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平行四辺形 48"/>
            <p:cNvSpPr/>
            <p:nvPr/>
          </p:nvSpPr>
          <p:spPr bwMode="auto">
            <a:xfrm flipH="1" flipV="1">
              <a:off x="229217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4166695" y="2910539"/>
            <a:ext cx="1575175" cy="585066"/>
            <a:chOff x="4166695" y="953723"/>
            <a:chExt cx="1575175" cy="585066"/>
          </a:xfrm>
        </p:grpSpPr>
        <p:sp>
          <p:nvSpPr>
            <p:cNvPr id="51" name="右矢印 50"/>
            <p:cNvSpPr/>
            <p:nvPr/>
          </p:nvSpPr>
          <p:spPr bwMode="auto">
            <a:xfrm>
              <a:off x="42567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平行四辺形 51"/>
            <p:cNvSpPr/>
            <p:nvPr/>
          </p:nvSpPr>
          <p:spPr bwMode="auto">
            <a:xfrm flipH="1">
              <a:off x="41666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平行四辺形 52"/>
            <p:cNvSpPr/>
            <p:nvPr/>
          </p:nvSpPr>
          <p:spPr bwMode="auto">
            <a:xfrm flipH="1" flipV="1">
              <a:off x="41666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6056455" y="2910539"/>
            <a:ext cx="1575175" cy="585066"/>
            <a:chOff x="6056455" y="953723"/>
            <a:chExt cx="1575175" cy="585066"/>
          </a:xfrm>
        </p:grpSpPr>
        <p:sp>
          <p:nvSpPr>
            <p:cNvPr id="55" name="右矢印 54"/>
            <p:cNvSpPr/>
            <p:nvPr/>
          </p:nvSpPr>
          <p:spPr bwMode="auto">
            <a:xfrm>
              <a:off x="614646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平行四辺形 55"/>
            <p:cNvSpPr/>
            <p:nvPr/>
          </p:nvSpPr>
          <p:spPr bwMode="auto">
            <a:xfrm flipH="1">
              <a:off x="605645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平行四辺形 56"/>
            <p:cNvSpPr/>
            <p:nvPr/>
          </p:nvSpPr>
          <p:spPr bwMode="auto">
            <a:xfrm flipH="1" flipV="1">
              <a:off x="605645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7903543" y="2910539"/>
            <a:ext cx="1575175" cy="585066"/>
            <a:chOff x="7903543" y="953723"/>
            <a:chExt cx="1575175" cy="585066"/>
          </a:xfrm>
        </p:grpSpPr>
        <p:sp>
          <p:nvSpPr>
            <p:cNvPr id="59" name="右矢印 58"/>
            <p:cNvSpPr/>
            <p:nvPr/>
          </p:nvSpPr>
          <p:spPr bwMode="auto">
            <a:xfrm>
              <a:off x="7993553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平行四辺形 59"/>
            <p:cNvSpPr/>
            <p:nvPr/>
          </p:nvSpPr>
          <p:spPr bwMode="auto">
            <a:xfrm flipH="1">
              <a:off x="7903543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平行四辺形 60"/>
            <p:cNvSpPr/>
            <p:nvPr/>
          </p:nvSpPr>
          <p:spPr bwMode="auto">
            <a:xfrm flipH="1" flipV="1">
              <a:off x="7903543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 flipH="1">
            <a:off x="407495" y="3648155"/>
            <a:ext cx="1575175" cy="585066"/>
            <a:chOff x="407495" y="953723"/>
            <a:chExt cx="1575175" cy="585066"/>
          </a:xfrm>
        </p:grpSpPr>
        <p:sp>
          <p:nvSpPr>
            <p:cNvPr id="63" name="右矢印 62"/>
            <p:cNvSpPr/>
            <p:nvPr/>
          </p:nvSpPr>
          <p:spPr bwMode="auto">
            <a:xfrm>
              <a:off x="4975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平行四辺形 63"/>
            <p:cNvSpPr/>
            <p:nvPr/>
          </p:nvSpPr>
          <p:spPr bwMode="auto">
            <a:xfrm flipH="1">
              <a:off x="4074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平行四辺形 64"/>
            <p:cNvSpPr/>
            <p:nvPr/>
          </p:nvSpPr>
          <p:spPr bwMode="auto">
            <a:xfrm flipH="1" flipV="1">
              <a:off x="4074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/>
          <p:cNvGrpSpPr/>
          <p:nvPr/>
        </p:nvGrpSpPr>
        <p:grpSpPr>
          <a:xfrm flipH="1">
            <a:off x="2292175" y="3648155"/>
            <a:ext cx="1575175" cy="585066"/>
            <a:chOff x="2292175" y="953723"/>
            <a:chExt cx="1575175" cy="585066"/>
          </a:xfrm>
        </p:grpSpPr>
        <p:sp>
          <p:nvSpPr>
            <p:cNvPr id="67" name="右矢印 66"/>
            <p:cNvSpPr/>
            <p:nvPr/>
          </p:nvSpPr>
          <p:spPr bwMode="auto">
            <a:xfrm>
              <a:off x="238218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平行四辺形 67"/>
            <p:cNvSpPr/>
            <p:nvPr/>
          </p:nvSpPr>
          <p:spPr bwMode="auto">
            <a:xfrm flipH="1">
              <a:off x="229217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平行四辺形 68"/>
            <p:cNvSpPr/>
            <p:nvPr/>
          </p:nvSpPr>
          <p:spPr bwMode="auto">
            <a:xfrm flipH="1" flipV="1">
              <a:off x="229217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/>
          <p:cNvGrpSpPr/>
          <p:nvPr/>
        </p:nvGrpSpPr>
        <p:grpSpPr>
          <a:xfrm flipH="1">
            <a:off x="4166695" y="3648155"/>
            <a:ext cx="1575175" cy="585066"/>
            <a:chOff x="4166695" y="953723"/>
            <a:chExt cx="1575175" cy="585066"/>
          </a:xfrm>
        </p:grpSpPr>
        <p:sp>
          <p:nvSpPr>
            <p:cNvPr id="71" name="右矢印 70"/>
            <p:cNvSpPr/>
            <p:nvPr/>
          </p:nvSpPr>
          <p:spPr bwMode="auto">
            <a:xfrm>
              <a:off x="42567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平行四辺形 71"/>
            <p:cNvSpPr/>
            <p:nvPr/>
          </p:nvSpPr>
          <p:spPr bwMode="auto">
            <a:xfrm flipH="1">
              <a:off x="41666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平行四辺形 72"/>
            <p:cNvSpPr/>
            <p:nvPr/>
          </p:nvSpPr>
          <p:spPr bwMode="auto">
            <a:xfrm flipH="1" flipV="1">
              <a:off x="41666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 flipH="1">
            <a:off x="6056455" y="3648155"/>
            <a:ext cx="1575175" cy="585066"/>
            <a:chOff x="6056455" y="953723"/>
            <a:chExt cx="1575175" cy="585066"/>
          </a:xfrm>
        </p:grpSpPr>
        <p:sp>
          <p:nvSpPr>
            <p:cNvPr id="75" name="右矢印 74"/>
            <p:cNvSpPr/>
            <p:nvPr/>
          </p:nvSpPr>
          <p:spPr bwMode="auto">
            <a:xfrm>
              <a:off x="614646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平行四辺形 75"/>
            <p:cNvSpPr/>
            <p:nvPr/>
          </p:nvSpPr>
          <p:spPr bwMode="auto">
            <a:xfrm flipH="1">
              <a:off x="605645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76"/>
            <p:cNvSpPr/>
            <p:nvPr/>
          </p:nvSpPr>
          <p:spPr bwMode="auto">
            <a:xfrm flipH="1" flipV="1">
              <a:off x="605645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/>
          <p:cNvGrpSpPr/>
          <p:nvPr/>
        </p:nvGrpSpPr>
        <p:grpSpPr>
          <a:xfrm flipH="1">
            <a:off x="7903543" y="3648155"/>
            <a:ext cx="1575175" cy="585066"/>
            <a:chOff x="7903543" y="953723"/>
            <a:chExt cx="1575175" cy="585066"/>
          </a:xfrm>
        </p:grpSpPr>
        <p:sp>
          <p:nvSpPr>
            <p:cNvPr id="79" name="右矢印 78"/>
            <p:cNvSpPr/>
            <p:nvPr/>
          </p:nvSpPr>
          <p:spPr bwMode="auto">
            <a:xfrm>
              <a:off x="7993553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平行四辺形 79"/>
            <p:cNvSpPr/>
            <p:nvPr/>
          </p:nvSpPr>
          <p:spPr bwMode="auto">
            <a:xfrm flipH="1">
              <a:off x="7903543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平行四辺形 80"/>
            <p:cNvSpPr/>
            <p:nvPr/>
          </p:nvSpPr>
          <p:spPr bwMode="auto">
            <a:xfrm flipH="1" flipV="1">
              <a:off x="7903543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407495" y="4867355"/>
            <a:ext cx="1575175" cy="585066"/>
            <a:chOff x="40749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83" name="右矢印 82"/>
            <p:cNvSpPr/>
            <p:nvPr/>
          </p:nvSpPr>
          <p:spPr bwMode="auto">
            <a:xfrm>
              <a:off x="4975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平行四辺形 83"/>
            <p:cNvSpPr/>
            <p:nvPr/>
          </p:nvSpPr>
          <p:spPr bwMode="auto">
            <a:xfrm flipH="1">
              <a:off x="4074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平行四辺形 84"/>
            <p:cNvSpPr/>
            <p:nvPr/>
          </p:nvSpPr>
          <p:spPr bwMode="auto">
            <a:xfrm flipH="1" flipV="1">
              <a:off x="4074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2292175" y="4867355"/>
            <a:ext cx="1575175" cy="585066"/>
            <a:chOff x="229217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87" name="右矢印 86"/>
            <p:cNvSpPr/>
            <p:nvPr/>
          </p:nvSpPr>
          <p:spPr bwMode="auto">
            <a:xfrm>
              <a:off x="238218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平行四辺形 87"/>
            <p:cNvSpPr/>
            <p:nvPr/>
          </p:nvSpPr>
          <p:spPr bwMode="auto">
            <a:xfrm flipH="1">
              <a:off x="229217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平行四辺形 88"/>
            <p:cNvSpPr/>
            <p:nvPr/>
          </p:nvSpPr>
          <p:spPr bwMode="auto">
            <a:xfrm flipH="1" flipV="1">
              <a:off x="229217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4166695" y="4867355"/>
            <a:ext cx="1575175" cy="585066"/>
            <a:chOff x="416669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91" name="右矢印 90"/>
            <p:cNvSpPr/>
            <p:nvPr/>
          </p:nvSpPr>
          <p:spPr bwMode="auto">
            <a:xfrm>
              <a:off x="42567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平行四辺形 91"/>
            <p:cNvSpPr/>
            <p:nvPr/>
          </p:nvSpPr>
          <p:spPr bwMode="auto">
            <a:xfrm flipH="1">
              <a:off x="41666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平行四辺形 92"/>
            <p:cNvSpPr/>
            <p:nvPr/>
          </p:nvSpPr>
          <p:spPr bwMode="auto">
            <a:xfrm flipH="1" flipV="1">
              <a:off x="41666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6056455" y="4867355"/>
            <a:ext cx="1575175" cy="585066"/>
            <a:chOff x="605645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95" name="右矢印 94"/>
            <p:cNvSpPr/>
            <p:nvPr/>
          </p:nvSpPr>
          <p:spPr bwMode="auto">
            <a:xfrm>
              <a:off x="614646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平行四辺形 95"/>
            <p:cNvSpPr/>
            <p:nvPr/>
          </p:nvSpPr>
          <p:spPr bwMode="auto">
            <a:xfrm flipH="1">
              <a:off x="605645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平行四辺形 96"/>
            <p:cNvSpPr/>
            <p:nvPr/>
          </p:nvSpPr>
          <p:spPr bwMode="auto">
            <a:xfrm flipH="1" flipV="1">
              <a:off x="605645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7903543" y="4867355"/>
            <a:ext cx="1575175" cy="585066"/>
            <a:chOff x="7903543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99" name="右矢印 98"/>
            <p:cNvSpPr/>
            <p:nvPr/>
          </p:nvSpPr>
          <p:spPr bwMode="auto">
            <a:xfrm>
              <a:off x="7993553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平行四辺形 99"/>
            <p:cNvSpPr/>
            <p:nvPr/>
          </p:nvSpPr>
          <p:spPr bwMode="auto">
            <a:xfrm flipH="1">
              <a:off x="7903543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平行四辺形 100"/>
            <p:cNvSpPr/>
            <p:nvPr/>
          </p:nvSpPr>
          <p:spPr bwMode="auto">
            <a:xfrm flipH="1" flipV="1">
              <a:off x="7903543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 flipH="1">
            <a:off x="407495" y="5604971"/>
            <a:ext cx="1575175" cy="585066"/>
            <a:chOff x="40749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103" name="右矢印 102"/>
            <p:cNvSpPr/>
            <p:nvPr/>
          </p:nvSpPr>
          <p:spPr bwMode="auto">
            <a:xfrm>
              <a:off x="4975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平行四辺形 103"/>
            <p:cNvSpPr/>
            <p:nvPr/>
          </p:nvSpPr>
          <p:spPr bwMode="auto">
            <a:xfrm flipH="1">
              <a:off x="4074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平行四辺形 104"/>
            <p:cNvSpPr/>
            <p:nvPr/>
          </p:nvSpPr>
          <p:spPr bwMode="auto">
            <a:xfrm flipH="1" flipV="1">
              <a:off x="4074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 flipH="1">
            <a:off x="2292175" y="5604971"/>
            <a:ext cx="1575175" cy="585066"/>
            <a:chOff x="229217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107" name="右矢印 106"/>
            <p:cNvSpPr/>
            <p:nvPr/>
          </p:nvSpPr>
          <p:spPr bwMode="auto">
            <a:xfrm>
              <a:off x="238218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平行四辺形 107"/>
            <p:cNvSpPr/>
            <p:nvPr/>
          </p:nvSpPr>
          <p:spPr bwMode="auto">
            <a:xfrm flipH="1">
              <a:off x="229217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平行四辺形 108"/>
            <p:cNvSpPr/>
            <p:nvPr/>
          </p:nvSpPr>
          <p:spPr bwMode="auto">
            <a:xfrm flipH="1" flipV="1">
              <a:off x="229217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 flipH="1">
            <a:off x="4166695" y="5604971"/>
            <a:ext cx="1575175" cy="585066"/>
            <a:chOff x="416669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111" name="右矢印 110"/>
            <p:cNvSpPr/>
            <p:nvPr/>
          </p:nvSpPr>
          <p:spPr bwMode="auto">
            <a:xfrm>
              <a:off x="425670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平行四辺形 111"/>
            <p:cNvSpPr/>
            <p:nvPr/>
          </p:nvSpPr>
          <p:spPr bwMode="auto">
            <a:xfrm flipH="1">
              <a:off x="416669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平行四辺形 112"/>
            <p:cNvSpPr/>
            <p:nvPr/>
          </p:nvSpPr>
          <p:spPr bwMode="auto">
            <a:xfrm flipH="1" flipV="1">
              <a:off x="416669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 flipH="1">
            <a:off x="6056455" y="5604971"/>
            <a:ext cx="1575175" cy="585066"/>
            <a:chOff x="6056455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115" name="右矢印 114"/>
            <p:cNvSpPr/>
            <p:nvPr/>
          </p:nvSpPr>
          <p:spPr bwMode="auto">
            <a:xfrm>
              <a:off x="6146465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平行四辺形 115"/>
            <p:cNvSpPr/>
            <p:nvPr/>
          </p:nvSpPr>
          <p:spPr bwMode="auto">
            <a:xfrm flipH="1">
              <a:off x="6056455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平行四辺形 116"/>
            <p:cNvSpPr/>
            <p:nvPr/>
          </p:nvSpPr>
          <p:spPr bwMode="auto">
            <a:xfrm flipH="1" flipV="1">
              <a:off x="6056455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 flipH="1">
            <a:off x="7903543" y="5604971"/>
            <a:ext cx="1575175" cy="585066"/>
            <a:chOff x="7903543" y="953723"/>
            <a:chExt cx="1575175" cy="585066"/>
          </a:xfrm>
          <a:scene3d>
            <a:camera prst="perspectiveContrastingRightFacing"/>
            <a:lightRig rig="threePt" dir="t"/>
          </a:scene3d>
        </p:grpSpPr>
        <p:sp>
          <p:nvSpPr>
            <p:cNvPr id="119" name="右矢印 118"/>
            <p:cNvSpPr/>
            <p:nvPr/>
          </p:nvSpPr>
          <p:spPr bwMode="auto">
            <a:xfrm>
              <a:off x="7993553" y="953724"/>
              <a:ext cx="1485165" cy="585065"/>
            </a:xfrm>
            <a:prstGeom prst="rightArrow">
              <a:avLst>
                <a:gd name="adj1" fmla="val 27425"/>
                <a:gd name="adj2" fmla="val 89507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平行四辺形 119"/>
            <p:cNvSpPr/>
            <p:nvPr/>
          </p:nvSpPr>
          <p:spPr bwMode="auto">
            <a:xfrm flipH="1">
              <a:off x="7903543" y="953723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平行四辺形 120"/>
            <p:cNvSpPr/>
            <p:nvPr/>
          </p:nvSpPr>
          <p:spPr bwMode="auto">
            <a:xfrm flipH="1" flipV="1">
              <a:off x="7903543" y="1358768"/>
              <a:ext cx="540060" cy="180021"/>
            </a:xfrm>
            <a:prstGeom prst="parallelogram">
              <a:avLst>
                <a:gd name="adj" fmla="val 58863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p3d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769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53"/>
          <p:cNvGrpSpPr>
            <a:grpSpLocks/>
          </p:cNvGrpSpPr>
          <p:nvPr/>
        </p:nvGrpSpPr>
        <p:grpSpPr bwMode="auto">
          <a:xfrm>
            <a:off x="452500" y="1808820"/>
            <a:ext cx="1552576" cy="269875"/>
            <a:chOff x="1784648" y="1934834"/>
            <a:chExt cx="3434436" cy="576064"/>
          </a:xfrm>
        </p:grpSpPr>
        <p:sp>
          <p:nvSpPr>
            <p:cNvPr id="8" name="二等辺三角形 7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フローチャート: データ 8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" name="フローチャート: データ 9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フローチャート: データ 10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フローチャート: データ 11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" name="フローチャート: データ 12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フローチャート: データ 13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直角三角形 16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8" name="グループ化 53"/>
          <p:cNvGrpSpPr>
            <a:grpSpLocks/>
          </p:cNvGrpSpPr>
          <p:nvPr/>
        </p:nvGrpSpPr>
        <p:grpSpPr bwMode="auto">
          <a:xfrm flipH="1">
            <a:off x="462149" y="1262531"/>
            <a:ext cx="1552576" cy="269875"/>
            <a:chOff x="1784648" y="1934834"/>
            <a:chExt cx="3434436" cy="576064"/>
          </a:xfrm>
        </p:grpSpPr>
        <p:sp>
          <p:nvSpPr>
            <p:cNvPr id="19" name="二等辺三角形 18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フローチャート: データ 19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フローチャート: データ 20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" name="フローチャート: データ 21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" name="フローチャート: データ 22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フローチャート: データ 23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" name="フローチャート: データ 24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" name="直角三角形 26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9" name="グループ化 53"/>
          <p:cNvGrpSpPr>
            <a:grpSpLocks/>
          </p:cNvGrpSpPr>
          <p:nvPr/>
        </p:nvGrpSpPr>
        <p:grpSpPr bwMode="auto">
          <a:xfrm>
            <a:off x="2319400" y="1808820"/>
            <a:ext cx="1552576" cy="269875"/>
            <a:chOff x="1784648" y="1934834"/>
            <a:chExt cx="3434436" cy="576064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30" name="二等辺三角形 29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" name="フローチャート: データ 30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" name="フローチャート: データ 31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" name="フローチャート: データ 32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" name="フローチャート: データ 33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5" name="フローチャート: データ 34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6" name="フローチャート: データ 35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" name="直角三角形 37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9" name="直角三角形 38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40" name="グループ化 53"/>
          <p:cNvGrpSpPr>
            <a:grpSpLocks/>
          </p:cNvGrpSpPr>
          <p:nvPr/>
        </p:nvGrpSpPr>
        <p:grpSpPr bwMode="auto">
          <a:xfrm flipH="1">
            <a:off x="2329049" y="1262531"/>
            <a:ext cx="1552576" cy="269875"/>
            <a:chOff x="1784648" y="1934834"/>
            <a:chExt cx="3434436" cy="576064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41" name="二等辺三角形 40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フローチャート: データ 41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" name="フローチャート: データ 42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" name="フローチャート: データ 43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フローチャート: データ 44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フローチャート: データ 45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フローチャート: データ 46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直角三角形 48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直角三角形 49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51" name="グループ化 53"/>
          <p:cNvGrpSpPr>
            <a:grpSpLocks/>
          </p:cNvGrpSpPr>
          <p:nvPr/>
        </p:nvGrpSpPr>
        <p:grpSpPr bwMode="auto">
          <a:xfrm>
            <a:off x="4178680" y="1808820"/>
            <a:ext cx="1552576" cy="269875"/>
            <a:chOff x="1784648" y="1934834"/>
            <a:chExt cx="3434436" cy="576064"/>
          </a:xfr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grpSpPr>
        <p:sp>
          <p:nvSpPr>
            <p:cNvPr id="52" name="二等辺三角形 51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フローチャート: データ 52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フローチャート: データ 53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フローチャート: データ 54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6" name="フローチャート: データ 55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7" name="フローチャート: データ 56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8" name="フローチャート: データ 57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0" name="直角三角形 59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直角三角形 60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62" name="グループ化 53"/>
          <p:cNvGrpSpPr>
            <a:grpSpLocks/>
          </p:cNvGrpSpPr>
          <p:nvPr/>
        </p:nvGrpSpPr>
        <p:grpSpPr bwMode="auto">
          <a:xfrm flipH="1">
            <a:off x="4188329" y="1262531"/>
            <a:ext cx="1552576" cy="269875"/>
            <a:chOff x="1784648" y="1934834"/>
            <a:chExt cx="3434436" cy="576064"/>
          </a:xfr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grpSpPr>
        <p:sp>
          <p:nvSpPr>
            <p:cNvPr id="63" name="二等辺三角形 62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フローチャート: データ 63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フローチャート: データ 64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6" name="フローチャート: データ 65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フローチャート: データ 66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8" name="フローチャート: データ 67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フローチャート: データ 68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1" name="直角三角形 70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" name="直角三角形 71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73" name="グループ化 53"/>
          <p:cNvGrpSpPr>
            <a:grpSpLocks/>
          </p:cNvGrpSpPr>
          <p:nvPr/>
        </p:nvGrpSpPr>
        <p:grpSpPr bwMode="auto">
          <a:xfrm>
            <a:off x="6053200" y="1808820"/>
            <a:ext cx="1552576" cy="269875"/>
            <a:chOff x="1784648" y="1934834"/>
            <a:chExt cx="3434436" cy="576064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grpSpPr>
        <p:sp>
          <p:nvSpPr>
            <p:cNvPr id="74" name="二等辺三角形 73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フローチャート: データ 74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フローチャート: データ 75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7" name="フローチャート: データ 76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フローチャート: データ 77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9" name="フローチャート: データ 78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フローチャート: データ 79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2" name="直角三角形 81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3" name="直角三角形 82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84" name="グループ化 53"/>
          <p:cNvGrpSpPr>
            <a:grpSpLocks/>
          </p:cNvGrpSpPr>
          <p:nvPr/>
        </p:nvGrpSpPr>
        <p:grpSpPr bwMode="auto">
          <a:xfrm flipH="1">
            <a:off x="6062849" y="1262531"/>
            <a:ext cx="1552576" cy="269875"/>
            <a:chOff x="1784648" y="1934834"/>
            <a:chExt cx="3434436" cy="576064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grpSpPr>
        <p:sp>
          <p:nvSpPr>
            <p:cNvPr id="85" name="二等辺三角形 84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6" name="フローチャート: データ 85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7" name="フローチャート: データ 86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8" name="フローチャート: データ 87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9" name="フローチャート: データ 88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0" name="フローチャート: データ 89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1" name="フローチャート: データ 90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3" name="直角三角形 92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4" name="直角三角形 93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95" name="グループ化 53"/>
          <p:cNvGrpSpPr>
            <a:grpSpLocks/>
          </p:cNvGrpSpPr>
          <p:nvPr/>
        </p:nvGrpSpPr>
        <p:grpSpPr bwMode="auto">
          <a:xfrm>
            <a:off x="7942960" y="1808820"/>
            <a:ext cx="1552576" cy="269875"/>
            <a:chOff x="1784648" y="1934834"/>
            <a:chExt cx="3434436" cy="576064"/>
          </a:xfr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grpSpPr>
        <p:sp>
          <p:nvSpPr>
            <p:cNvPr id="96" name="二等辺三角形 95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7" name="フローチャート: データ 96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8" name="フローチャート: データ 97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9" name="フローチャート: データ 98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0" name="フローチャート: データ 99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1" name="フローチャート: データ 100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2" name="フローチャート: データ 101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4" name="直角三角形 103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5" name="直角三角形 104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06" name="グループ化 53"/>
          <p:cNvGrpSpPr>
            <a:grpSpLocks/>
          </p:cNvGrpSpPr>
          <p:nvPr/>
        </p:nvGrpSpPr>
        <p:grpSpPr bwMode="auto">
          <a:xfrm flipH="1">
            <a:off x="7952609" y="1262531"/>
            <a:ext cx="1552576" cy="269875"/>
            <a:chOff x="1784648" y="1934834"/>
            <a:chExt cx="3434436" cy="576064"/>
          </a:xfr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grpSpPr>
        <p:sp>
          <p:nvSpPr>
            <p:cNvPr id="107" name="二等辺三角形 106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8" name="フローチャート: データ 107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9" name="フローチャート: データ 108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0" name="フローチャート: データ 109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1" name="フローチャート: データ 110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2" name="フローチャート: データ 111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3" name="フローチャート: データ 112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5" name="直角三角形 114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6" name="直角三角形 115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17" name="グループ化 53"/>
          <p:cNvGrpSpPr>
            <a:grpSpLocks/>
          </p:cNvGrpSpPr>
          <p:nvPr/>
        </p:nvGrpSpPr>
        <p:grpSpPr bwMode="auto">
          <a:xfrm>
            <a:off x="452500" y="3706200"/>
            <a:ext cx="1552576" cy="269875"/>
            <a:chOff x="1784648" y="1934834"/>
            <a:chExt cx="3434436" cy="576064"/>
          </a:xfrm>
          <a:scene3d>
            <a:camera prst="isometricRightUp"/>
            <a:lightRig rig="threePt" dir="t"/>
          </a:scene3d>
        </p:grpSpPr>
        <p:sp>
          <p:nvSpPr>
            <p:cNvPr id="118" name="二等辺三角形 117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9" name="フローチャート: データ 118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0" name="フローチャート: データ 119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1" name="フローチャート: データ 120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2" name="フローチャート: データ 121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3" name="フローチャート: データ 122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4" name="フローチャート: データ 123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6" name="直角三角形 125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7" name="直角三角形 126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28" name="グループ化 53"/>
          <p:cNvGrpSpPr>
            <a:grpSpLocks/>
          </p:cNvGrpSpPr>
          <p:nvPr/>
        </p:nvGrpSpPr>
        <p:grpSpPr bwMode="auto">
          <a:xfrm flipH="1">
            <a:off x="462149" y="3159911"/>
            <a:ext cx="1552576" cy="269875"/>
            <a:chOff x="1784648" y="1934834"/>
            <a:chExt cx="3434436" cy="576064"/>
          </a:xfrm>
          <a:scene3d>
            <a:camera prst="isometricRightUp"/>
            <a:lightRig rig="threePt" dir="t"/>
          </a:scene3d>
        </p:grpSpPr>
        <p:sp>
          <p:nvSpPr>
            <p:cNvPr id="129" name="二等辺三角形 128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0" name="フローチャート: データ 129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1" name="フローチャート: データ 130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2" name="フローチャート: データ 131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3" name="フローチャート: データ 132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4" name="フローチャート: データ 133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5" name="フローチャート: データ 134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7" name="直角三角形 136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8" name="直角三角形 137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39" name="グループ化 53"/>
          <p:cNvGrpSpPr>
            <a:grpSpLocks/>
          </p:cNvGrpSpPr>
          <p:nvPr/>
        </p:nvGrpSpPr>
        <p:grpSpPr bwMode="auto">
          <a:xfrm>
            <a:off x="2319400" y="3706200"/>
            <a:ext cx="1552576" cy="269875"/>
            <a:chOff x="1784648" y="1934834"/>
            <a:chExt cx="3434436" cy="576064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140" name="二等辺三角形 139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1" name="フローチャート: データ 140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2" name="フローチャート: データ 141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3" name="フローチャート: データ 142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4" name="フローチャート: データ 143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5" name="フローチャート: データ 144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6" name="フローチャート: データ 145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8" name="直角三角形 147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9" name="直角三角形 148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50" name="グループ化 53"/>
          <p:cNvGrpSpPr>
            <a:grpSpLocks/>
          </p:cNvGrpSpPr>
          <p:nvPr/>
        </p:nvGrpSpPr>
        <p:grpSpPr bwMode="auto">
          <a:xfrm flipH="1">
            <a:off x="2329049" y="3159911"/>
            <a:ext cx="1552576" cy="269875"/>
            <a:chOff x="1784648" y="1934834"/>
            <a:chExt cx="3434436" cy="576064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151" name="二等辺三角形 150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2" name="フローチャート: データ 151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3" name="フローチャート: データ 152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4" name="フローチャート: データ 153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5" name="フローチャート: データ 154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6" name="フローチャート: データ 155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7" name="フローチャート: データ 156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9" name="直角三角形 158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0" name="直角三角形 159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61" name="グループ化 53"/>
          <p:cNvGrpSpPr>
            <a:grpSpLocks/>
          </p:cNvGrpSpPr>
          <p:nvPr/>
        </p:nvGrpSpPr>
        <p:grpSpPr bwMode="auto">
          <a:xfrm>
            <a:off x="4178680" y="3706200"/>
            <a:ext cx="1552576" cy="269875"/>
            <a:chOff x="1784648" y="1934834"/>
            <a:chExt cx="3434436" cy="576064"/>
          </a:xfr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162" name="二等辺三角形 161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3" name="フローチャート: データ 162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4" name="フローチャート: データ 163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5" name="フローチャート: データ 164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6" name="フローチャート: データ 165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7" name="フローチャート: データ 166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8" name="フローチャート: データ 167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0" name="直角三角形 169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1" name="直角三角形 170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72" name="グループ化 53"/>
          <p:cNvGrpSpPr>
            <a:grpSpLocks/>
          </p:cNvGrpSpPr>
          <p:nvPr/>
        </p:nvGrpSpPr>
        <p:grpSpPr bwMode="auto">
          <a:xfrm flipH="1">
            <a:off x="4188329" y="3159911"/>
            <a:ext cx="1552576" cy="269875"/>
            <a:chOff x="1784648" y="1934834"/>
            <a:chExt cx="3434436" cy="576064"/>
          </a:xfr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173" name="二等辺三角形 172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4" name="フローチャート: データ 173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5" name="フローチャート: データ 174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6" name="フローチャート: データ 175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7" name="フローチャート: データ 176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8" name="フローチャート: データ 177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9" name="フローチャート: データ 178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1" name="直角三角形 180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2" name="直角三角形 181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83" name="グループ化 53"/>
          <p:cNvGrpSpPr>
            <a:grpSpLocks/>
          </p:cNvGrpSpPr>
          <p:nvPr/>
        </p:nvGrpSpPr>
        <p:grpSpPr bwMode="auto">
          <a:xfrm>
            <a:off x="6053200" y="3706200"/>
            <a:ext cx="1552576" cy="269875"/>
            <a:chOff x="1784648" y="1934834"/>
            <a:chExt cx="3434436" cy="576064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184" name="二等辺三角形 183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5" name="フローチャート: データ 184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6" name="フローチャート: データ 185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7" name="フローチャート: データ 186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8" name="フローチャート: データ 187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9" name="フローチャート: データ 188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0" name="フローチャート: データ 189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2" name="直角三角形 191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3" name="直角三角形 192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94" name="グループ化 53"/>
          <p:cNvGrpSpPr>
            <a:grpSpLocks/>
          </p:cNvGrpSpPr>
          <p:nvPr/>
        </p:nvGrpSpPr>
        <p:grpSpPr bwMode="auto">
          <a:xfrm flipH="1">
            <a:off x="6062849" y="3159911"/>
            <a:ext cx="1552576" cy="269875"/>
            <a:chOff x="1784648" y="1934834"/>
            <a:chExt cx="3434436" cy="576064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195" name="二等辺三角形 194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6" name="フローチャート: データ 195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7" name="フローチャート: データ 196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8" name="フローチャート: データ 197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9" name="フローチャート: データ 198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0" name="フローチャート: データ 199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1" name="フローチャート: データ 200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3" name="直角三角形 202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4" name="直角三角形 203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05" name="グループ化 53"/>
          <p:cNvGrpSpPr>
            <a:grpSpLocks/>
          </p:cNvGrpSpPr>
          <p:nvPr/>
        </p:nvGrpSpPr>
        <p:grpSpPr bwMode="auto">
          <a:xfrm>
            <a:off x="7942960" y="3706200"/>
            <a:ext cx="1552576" cy="269875"/>
            <a:chOff x="1784648" y="1934834"/>
            <a:chExt cx="3434436" cy="576064"/>
          </a:xfr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206" name="二等辺三角形 205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7" name="フローチャート: データ 206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8" name="フローチャート: データ 207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9" name="フローチャート: データ 208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0" name="フローチャート: データ 209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1" name="フローチャート: データ 210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2" name="フローチャート: データ 211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4" name="直角三角形 213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5" name="直角三角形 214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16" name="グループ化 53"/>
          <p:cNvGrpSpPr>
            <a:grpSpLocks/>
          </p:cNvGrpSpPr>
          <p:nvPr/>
        </p:nvGrpSpPr>
        <p:grpSpPr bwMode="auto">
          <a:xfrm flipH="1">
            <a:off x="7952609" y="3159911"/>
            <a:ext cx="1552576" cy="269875"/>
            <a:chOff x="1784648" y="1934834"/>
            <a:chExt cx="3434436" cy="576064"/>
          </a:xfr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scene3d>
            <a:camera prst="isometricRightUp"/>
            <a:lightRig rig="threePt" dir="t"/>
          </a:scene3d>
        </p:grpSpPr>
        <p:sp>
          <p:nvSpPr>
            <p:cNvPr id="217" name="二等辺三角形 216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8" name="フローチャート: データ 217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9" name="フローチャート: データ 218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0" name="フローチャート: データ 219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1" name="フローチャート: データ 220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2" name="フローチャート: データ 221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3" name="フローチャート: データ 222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5" name="直角三角形 224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6" name="直角三角形 225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27" name="グループ化 53"/>
          <p:cNvGrpSpPr>
            <a:grpSpLocks/>
          </p:cNvGrpSpPr>
          <p:nvPr/>
        </p:nvGrpSpPr>
        <p:grpSpPr bwMode="auto">
          <a:xfrm>
            <a:off x="452500" y="5679780"/>
            <a:ext cx="1552576" cy="269875"/>
            <a:chOff x="1784648" y="1934834"/>
            <a:chExt cx="3434436" cy="576064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grpSpPr>
        <p:sp>
          <p:nvSpPr>
            <p:cNvPr id="228" name="二等辺三角形 227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9" name="フローチャート: データ 228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0" name="フローチャート: データ 229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1" name="フローチャート: データ 230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2" name="フローチャート: データ 231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3" name="フローチャート: データ 232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4" name="フローチャート: データ 233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6" name="直角三角形 235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7" name="直角三角形 236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38" name="グループ化 53"/>
          <p:cNvGrpSpPr>
            <a:grpSpLocks/>
          </p:cNvGrpSpPr>
          <p:nvPr/>
        </p:nvGrpSpPr>
        <p:grpSpPr bwMode="auto">
          <a:xfrm flipH="1">
            <a:off x="462149" y="5133491"/>
            <a:ext cx="1552576" cy="269875"/>
            <a:chOff x="1784648" y="1934834"/>
            <a:chExt cx="3434436" cy="576064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</p:grpSpPr>
        <p:sp>
          <p:nvSpPr>
            <p:cNvPr id="239" name="二等辺三角形 238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0" name="フローチャート: データ 239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1" name="フローチャート: データ 240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2" name="フローチャート: データ 241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3" name="フローチャート: データ 242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4" name="フローチャート: データ 243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5" name="フローチャート: データ 244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7" name="直角三角形 246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8" name="直角三角形 247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49" name="グループ化 53"/>
          <p:cNvGrpSpPr>
            <a:grpSpLocks/>
          </p:cNvGrpSpPr>
          <p:nvPr/>
        </p:nvGrpSpPr>
        <p:grpSpPr bwMode="auto">
          <a:xfrm>
            <a:off x="2319400" y="5679780"/>
            <a:ext cx="1552576" cy="269875"/>
            <a:chOff x="1784648" y="1934834"/>
            <a:chExt cx="3434436" cy="576064"/>
          </a:xfr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grpSpPr>
        <p:sp>
          <p:nvSpPr>
            <p:cNvPr id="250" name="二等辺三角形 249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1" name="フローチャート: データ 250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2" name="フローチャート: データ 251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3" name="フローチャート: データ 252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4" name="フローチャート: データ 253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5" name="フローチャート: データ 254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6" name="フローチャート: データ 255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8" name="直角三角形 257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9" name="直角三角形 258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60" name="グループ化 53"/>
          <p:cNvGrpSpPr>
            <a:grpSpLocks/>
          </p:cNvGrpSpPr>
          <p:nvPr/>
        </p:nvGrpSpPr>
        <p:grpSpPr bwMode="auto">
          <a:xfrm flipH="1">
            <a:off x="2329049" y="5133491"/>
            <a:ext cx="1552576" cy="269875"/>
            <a:chOff x="1784648" y="1934834"/>
            <a:chExt cx="3434436" cy="576064"/>
          </a:xfr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grpSpPr>
        <p:sp>
          <p:nvSpPr>
            <p:cNvPr id="261" name="二等辺三角形 260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2" name="フローチャート: データ 261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3" name="フローチャート: データ 262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4" name="フローチャート: データ 263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5" name="フローチャート: データ 264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6" name="フローチャート: データ 265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7" name="フローチャート: データ 266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9" name="直角三角形 268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0" name="直角三角形 269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71" name="グループ化 53"/>
          <p:cNvGrpSpPr>
            <a:grpSpLocks/>
          </p:cNvGrpSpPr>
          <p:nvPr/>
        </p:nvGrpSpPr>
        <p:grpSpPr bwMode="auto">
          <a:xfrm>
            <a:off x="4178680" y="5679780"/>
            <a:ext cx="1552576" cy="269875"/>
            <a:chOff x="1784648" y="1934834"/>
            <a:chExt cx="3434436" cy="576064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grpSpPr>
        <p:sp>
          <p:nvSpPr>
            <p:cNvPr id="272" name="二等辺三角形 271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3" name="フローチャート: データ 272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4" name="フローチャート: データ 273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5" name="フローチャート: データ 274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6" name="フローチャート: データ 275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7" name="フローチャート: データ 276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8" name="フローチャート: データ 277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0" name="直角三角形 279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1" name="直角三角形 280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82" name="グループ化 53"/>
          <p:cNvGrpSpPr>
            <a:grpSpLocks/>
          </p:cNvGrpSpPr>
          <p:nvPr/>
        </p:nvGrpSpPr>
        <p:grpSpPr bwMode="auto">
          <a:xfrm flipH="1">
            <a:off x="4188329" y="5133491"/>
            <a:ext cx="1552576" cy="269875"/>
            <a:chOff x="1784648" y="1934834"/>
            <a:chExt cx="3434436" cy="576064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grpSpPr>
        <p:sp>
          <p:nvSpPr>
            <p:cNvPr id="283" name="二等辺三角形 282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4" name="フローチャート: データ 283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5" name="フローチャート: データ 284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6" name="フローチャート: データ 285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7" name="フローチャート: データ 286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8" name="フローチャート: データ 287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9" name="フローチャート: データ 288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1" name="直角三角形 290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2" name="直角三角形 291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93" name="グループ化 53"/>
          <p:cNvGrpSpPr>
            <a:grpSpLocks/>
          </p:cNvGrpSpPr>
          <p:nvPr/>
        </p:nvGrpSpPr>
        <p:grpSpPr bwMode="auto">
          <a:xfrm>
            <a:off x="6053200" y="5679780"/>
            <a:ext cx="1552576" cy="269875"/>
            <a:chOff x="1784648" y="1934834"/>
            <a:chExt cx="3434436" cy="576064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grpSpPr>
        <p:sp>
          <p:nvSpPr>
            <p:cNvPr id="294" name="二等辺三角形 293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5" name="フローチャート: データ 294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6" name="フローチャート: データ 295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7" name="フローチャート: データ 296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8" name="フローチャート: データ 297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9" name="フローチャート: データ 298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0" name="フローチャート: データ 299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2" name="直角三角形 301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3" name="直角三角形 302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04" name="グループ化 53"/>
          <p:cNvGrpSpPr>
            <a:grpSpLocks/>
          </p:cNvGrpSpPr>
          <p:nvPr/>
        </p:nvGrpSpPr>
        <p:grpSpPr bwMode="auto">
          <a:xfrm flipH="1">
            <a:off x="6062849" y="5133491"/>
            <a:ext cx="1552576" cy="269875"/>
            <a:chOff x="1784648" y="1934834"/>
            <a:chExt cx="3434436" cy="576064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grpSpPr>
        <p:sp>
          <p:nvSpPr>
            <p:cNvPr id="305" name="二等辺三角形 304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6" name="フローチャート: データ 305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7" name="フローチャート: データ 306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8" name="フローチャート: データ 307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9" name="フローチャート: データ 308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0" name="フローチャート: データ 309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1" name="フローチャート: データ 310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3" name="直角三角形 312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4" name="直角三角形 313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15" name="グループ化 53"/>
          <p:cNvGrpSpPr>
            <a:grpSpLocks/>
          </p:cNvGrpSpPr>
          <p:nvPr/>
        </p:nvGrpSpPr>
        <p:grpSpPr bwMode="auto">
          <a:xfrm>
            <a:off x="7942960" y="5679780"/>
            <a:ext cx="1552576" cy="269875"/>
            <a:chOff x="1784648" y="1934834"/>
            <a:chExt cx="3434436" cy="576064"/>
          </a:xfr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  <a:tileRect/>
          </a:gradFill>
        </p:grpSpPr>
        <p:sp>
          <p:nvSpPr>
            <p:cNvPr id="316" name="二等辺三角形 315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7" name="フローチャート: データ 316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8" name="フローチャート: データ 317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9" name="フローチャート: データ 318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0" name="フローチャート: データ 319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1" name="フローチャート: データ 320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2" name="フローチャート: データ 321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4" name="直角三角形 323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5" name="直角三角形 324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26" name="グループ化 53"/>
          <p:cNvGrpSpPr>
            <a:grpSpLocks/>
          </p:cNvGrpSpPr>
          <p:nvPr/>
        </p:nvGrpSpPr>
        <p:grpSpPr bwMode="auto">
          <a:xfrm flipH="1">
            <a:off x="7952609" y="5133491"/>
            <a:ext cx="1552576" cy="269875"/>
            <a:chOff x="1784648" y="1934834"/>
            <a:chExt cx="3434436" cy="576064"/>
          </a:xfr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  <a:tileRect/>
          </a:gradFill>
        </p:grpSpPr>
        <p:sp>
          <p:nvSpPr>
            <p:cNvPr id="327" name="二等辺三角形 326"/>
            <p:cNvSpPr/>
            <p:nvPr/>
          </p:nvSpPr>
          <p:spPr>
            <a:xfrm rot="5400000">
              <a:off x="4463642" y="1755459"/>
              <a:ext cx="576064" cy="934817"/>
            </a:xfrm>
            <a:prstGeom prst="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8" name="フローチャート: データ 327"/>
            <p:cNvSpPr/>
            <p:nvPr/>
          </p:nvSpPr>
          <p:spPr>
            <a:xfrm>
              <a:off x="1784648" y="2277083"/>
              <a:ext cx="721436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9" name="フローチャート: データ 328"/>
            <p:cNvSpPr/>
            <p:nvPr/>
          </p:nvSpPr>
          <p:spPr>
            <a:xfrm flipV="1">
              <a:off x="1784648" y="1934834"/>
              <a:ext cx="721436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0" name="フローチャート: データ 329"/>
            <p:cNvSpPr/>
            <p:nvPr/>
          </p:nvSpPr>
          <p:spPr>
            <a:xfrm>
              <a:off x="1960773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1" name="フローチャート: データ 330"/>
            <p:cNvSpPr/>
            <p:nvPr/>
          </p:nvSpPr>
          <p:spPr>
            <a:xfrm flipV="1">
              <a:off x="1960773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2" name="フローチャート: データ 331"/>
            <p:cNvSpPr/>
            <p:nvPr/>
          </p:nvSpPr>
          <p:spPr>
            <a:xfrm>
              <a:off x="2086094" y="2277083"/>
              <a:ext cx="718048" cy="233815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3" name="フローチャート: データ 332"/>
            <p:cNvSpPr/>
            <p:nvPr/>
          </p:nvSpPr>
          <p:spPr>
            <a:xfrm flipV="1">
              <a:off x="2086094" y="1934834"/>
              <a:ext cx="718048" cy="233813"/>
            </a:xfrm>
            <a:prstGeom prst="flowChartInputOutpu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1855776" y="2168647"/>
              <a:ext cx="2594456" cy="108436"/>
            </a:xfrm>
            <a:prstGeom prst="rect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5" name="直角三角形 334"/>
            <p:cNvSpPr/>
            <p:nvPr/>
          </p:nvSpPr>
          <p:spPr>
            <a:xfrm rot="16200000" flipV="1">
              <a:off x="4599207" y="1724918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6" name="直角三角形 335"/>
            <p:cNvSpPr/>
            <p:nvPr/>
          </p:nvSpPr>
          <p:spPr>
            <a:xfrm rot="5400000">
              <a:off x="4599207" y="1955344"/>
              <a:ext cx="230426" cy="765466"/>
            </a:xfrm>
            <a:prstGeom prst="rtTriangle">
              <a:avLst/>
            </a:prstGeom>
            <a:grpFill/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31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 flipH="1">
            <a:off x="447719" y="1103503"/>
            <a:ext cx="1517813" cy="300188"/>
            <a:chOff x="465566" y="5293640"/>
            <a:chExt cx="1517813" cy="501193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平行四辺形 3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4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平行四辺形 5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 flipH="1">
            <a:off x="6041477" y="1001300"/>
            <a:ext cx="1568377" cy="504595"/>
            <a:chOff x="6037506" y="5264665"/>
            <a:chExt cx="1568377" cy="504595"/>
          </a:xfrm>
          <a:solidFill>
            <a:srgbClr val="FFC000"/>
          </a:solidFill>
        </p:grpSpPr>
        <p:sp>
          <p:nvSpPr>
            <p:cNvPr id="8" name="山形 7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二等辺三角形 9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 flipH="1">
            <a:off x="2299379" y="1043735"/>
            <a:ext cx="1517813" cy="419725"/>
            <a:chOff x="465566" y="5293640"/>
            <a:chExt cx="1517813" cy="501193"/>
          </a:xfrm>
        </p:grpSpPr>
        <p:sp>
          <p:nvSpPr>
            <p:cNvPr id="12" name="正方形/長方形 11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平行四辺形 12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3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平行四辺形 14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 flipH="1">
            <a:off x="4181519" y="973963"/>
            <a:ext cx="1517813" cy="559268"/>
            <a:chOff x="465566" y="5293640"/>
            <a:chExt cx="1517813" cy="501193"/>
          </a:xfrm>
        </p:grpSpPr>
        <p:sp>
          <p:nvSpPr>
            <p:cNvPr id="17" name="正方形/長方形 16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平行四辺形 17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二等辺三角形 18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平行四辺形 19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 flipH="1">
            <a:off x="7923617" y="927492"/>
            <a:ext cx="1568377" cy="652210"/>
            <a:chOff x="6037506" y="5264665"/>
            <a:chExt cx="1568377" cy="504595"/>
          </a:xfrm>
          <a:solidFill>
            <a:srgbClr val="FFC000"/>
          </a:solidFill>
        </p:grpSpPr>
        <p:sp>
          <p:nvSpPr>
            <p:cNvPr id="22" name="山形 21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角丸四角形 22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二等辺三角形 23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47719" y="1857883"/>
            <a:ext cx="1517813" cy="300188"/>
            <a:chOff x="465566" y="5293640"/>
            <a:chExt cx="1517813" cy="501193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平行四辺形 26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二等辺三角形 27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平行四辺形 28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6041477" y="1755680"/>
            <a:ext cx="1568377" cy="504595"/>
            <a:chOff x="6037506" y="5264665"/>
            <a:chExt cx="1568377" cy="504595"/>
          </a:xfrm>
          <a:solidFill>
            <a:srgbClr val="FFC000"/>
          </a:solidFill>
        </p:grpSpPr>
        <p:sp>
          <p:nvSpPr>
            <p:cNvPr id="31" name="山形 30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二等辺三角形 32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2299379" y="1798115"/>
            <a:ext cx="1517813" cy="419725"/>
            <a:chOff x="465566" y="5293640"/>
            <a:chExt cx="1517813" cy="501193"/>
          </a:xfrm>
        </p:grpSpPr>
        <p:sp>
          <p:nvSpPr>
            <p:cNvPr id="35" name="正方形/長方形 34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平行四辺形 35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二等辺三角形 36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平行四辺形 37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4181519" y="1728343"/>
            <a:ext cx="1517813" cy="559268"/>
            <a:chOff x="465566" y="5293640"/>
            <a:chExt cx="1517813" cy="501193"/>
          </a:xfrm>
        </p:grpSpPr>
        <p:sp>
          <p:nvSpPr>
            <p:cNvPr id="40" name="正方形/長方形 39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平行四辺形 40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二等辺三角形 41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平行四辺形 42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solidFill>
              <a:srgbClr val="FFC000"/>
            </a:solidFill>
            <a:ln w="190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7923617" y="1681872"/>
            <a:ext cx="1568377" cy="652210"/>
            <a:chOff x="6037506" y="5264665"/>
            <a:chExt cx="1568377" cy="504595"/>
          </a:xfrm>
          <a:solidFill>
            <a:srgbClr val="FFC000"/>
          </a:solidFill>
        </p:grpSpPr>
        <p:sp>
          <p:nvSpPr>
            <p:cNvPr id="45" name="山形 44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二等辺三角形 46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 flipH="1">
            <a:off x="447719" y="3038983"/>
            <a:ext cx="1517813" cy="300188"/>
            <a:chOff x="465566" y="5293640"/>
            <a:chExt cx="1517813" cy="501193"/>
          </a:xfrm>
          <a:solidFill>
            <a:schemeClr val="bg1">
              <a:lumMod val="50000"/>
            </a:schemeClr>
          </a:solidFill>
        </p:grpSpPr>
        <p:sp>
          <p:nvSpPr>
            <p:cNvPr id="49" name="正方形/長方形 48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平行四辺形 49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二等辺三角形 50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平行四辺形 51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 flipH="1">
            <a:off x="6041477" y="2936780"/>
            <a:ext cx="1568377" cy="504595"/>
            <a:chOff x="6037506" y="5264665"/>
            <a:chExt cx="1568377" cy="504595"/>
          </a:xfrm>
          <a:solidFill>
            <a:schemeClr val="bg1">
              <a:lumMod val="50000"/>
            </a:schemeClr>
          </a:solidFill>
        </p:grpSpPr>
        <p:sp>
          <p:nvSpPr>
            <p:cNvPr id="54" name="山形 53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二等辺三角形 55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 flipH="1">
            <a:off x="2299379" y="2979215"/>
            <a:ext cx="1517813" cy="419725"/>
            <a:chOff x="465566" y="5293640"/>
            <a:chExt cx="1517813" cy="501193"/>
          </a:xfrm>
          <a:solidFill>
            <a:schemeClr val="bg1">
              <a:lumMod val="50000"/>
            </a:schemeClr>
          </a:solidFill>
        </p:grpSpPr>
        <p:sp>
          <p:nvSpPr>
            <p:cNvPr id="58" name="正方形/長方形 57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平行四辺形 58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二等辺三角形 59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平行四辺形 60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 flipH="1">
            <a:off x="4181519" y="2909443"/>
            <a:ext cx="1517813" cy="559268"/>
            <a:chOff x="465566" y="5293640"/>
            <a:chExt cx="1517813" cy="501193"/>
          </a:xfrm>
          <a:solidFill>
            <a:schemeClr val="bg1">
              <a:lumMod val="50000"/>
            </a:schemeClr>
          </a:solidFill>
        </p:grpSpPr>
        <p:sp>
          <p:nvSpPr>
            <p:cNvPr id="63" name="正方形/長方形 62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平行四辺形 63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二等辺三角形 64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平行四辺形 65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 flipH="1">
            <a:off x="7923617" y="2862972"/>
            <a:ext cx="1568377" cy="652210"/>
            <a:chOff x="6037506" y="5264665"/>
            <a:chExt cx="1568377" cy="504595"/>
          </a:xfrm>
          <a:solidFill>
            <a:schemeClr val="bg1">
              <a:lumMod val="50000"/>
            </a:schemeClr>
          </a:solidFill>
        </p:grpSpPr>
        <p:sp>
          <p:nvSpPr>
            <p:cNvPr id="68" name="山形 67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二等辺三角形 69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447719" y="3793363"/>
            <a:ext cx="1517813" cy="300188"/>
            <a:chOff x="465566" y="5293640"/>
            <a:chExt cx="1517813" cy="501193"/>
          </a:xfrm>
          <a:solidFill>
            <a:schemeClr val="bg1">
              <a:lumMod val="50000"/>
            </a:schemeClr>
          </a:solidFill>
        </p:grpSpPr>
        <p:sp>
          <p:nvSpPr>
            <p:cNvPr id="72" name="正方形/長方形 71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平行四辺形 72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二等辺三角形 73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平行四辺形 74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6041477" y="3691160"/>
            <a:ext cx="1568377" cy="504595"/>
            <a:chOff x="6037506" y="5264665"/>
            <a:chExt cx="1568377" cy="504595"/>
          </a:xfrm>
          <a:solidFill>
            <a:schemeClr val="bg1">
              <a:lumMod val="50000"/>
            </a:schemeClr>
          </a:solidFill>
        </p:grpSpPr>
        <p:sp>
          <p:nvSpPr>
            <p:cNvPr id="77" name="山形 76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角丸四角形 77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二等辺三角形 78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2299379" y="3733595"/>
            <a:ext cx="1517813" cy="419725"/>
            <a:chOff x="465566" y="5293640"/>
            <a:chExt cx="1517813" cy="501193"/>
          </a:xfrm>
          <a:solidFill>
            <a:schemeClr val="bg1">
              <a:lumMod val="50000"/>
            </a:schemeClr>
          </a:solidFill>
        </p:grpSpPr>
        <p:sp>
          <p:nvSpPr>
            <p:cNvPr id="81" name="正方形/長方形 80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平行四辺形 81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二等辺三角形 82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平行四辺形 83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4181519" y="3663823"/>
            <a:ext cx="1517813" cy="559268"/>
            <a:chOff x="465566" y="5293640"/>
            <a:chExt cx="1517813" cy="501193"/>
          </a:xfrm>
          <a:solidFill>
            <a:schemeClr val="bg1">
              <a:lumMod val="50000"/>
            </a:schemeClr>
          </a:solidFill>
        </p:grpSpPr>
        <p:sp>
          <p:nvSpPr>
            <p:cNvPr id="86" name="正方形/長方形 85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平行四辺形 86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二等辺三角形 87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平行四辺形 88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7923617" y="3617352"/>
            <a:ext cx="1568377" cy="652210"/>
            <a:chOff x="6037506" y="5264665"/>
            <a:chExt cx="1568377" cy="504595"/>
          </a:xfrm>
          <a:solidFill>
            <a:schemeClr val="bg1">
              <a:lumMod val="50000"/>
            </a:schemeClr>
          </a:solidFill>
        </p:grpSpPr>
        <p:sp>
          <p:nvSpPr>
            <p:cNvPr id="91" name="山形 90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角丸四角形 91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二等辺三角形 92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 flipH="1">
            <a:off x="447719" y="4982083"/>
            <a:ext cx="1517813" cy="300188"/>
            <a:chOff x="465566" y="5293640"/>
            <a:chExt cx="1517813" cy="501193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95" name="正方形/長方形 94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平行四辺形 95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二等辺三角形 96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平行四辺形 97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/>
          <p:cNvGrpSpPr/>
          <p:nvPr/>
        </p:nvGrpSpPr>
        <p:grpSpPr>
          <a:xfrm flipH="1">
            <a:off x="6041477" y="4879880"/>
            <a:ext cx="1568377" cy="504595"/>
            <a:chOff x="6037506" y="5264665"/>
            <a:chExt cx="1568377" cy="504595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00" name="山形 99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角丸四角形 100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二等辺三角形 101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 flipH="1">
            <a:off x="2299379" y="4922315"/>
            <a:ext cx="1517813" cy="419725"/>
            <a:chOff x="465566" y="5293640"/>
            <a:chExt cx="1517813" cy="501193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04" name="正方形/長方形 103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平行四辺形 104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二等辺三角形 105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平行四辺形 106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/>
          <p:cNvGrpSpPr/>
          <p:nvPr/>
        </p:nvGrpSpPr>
        <p:grpSpPr>
          <a:xfrm flipH="1">
            <a:off x="4181519" y="4852543"/>
            <a:ext cx="1517813" cy="559268"/>
            <a:chOff x="465566" y="5293640"/>
            <a:chExt cx="1517813" cy="501193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09" name="正方形/長方形 108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平行四辺形 109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二等辺三角形 110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平行四辺形 111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 flipH="1">
            <a:off x="7923617" y="4806072"/>
            <a:ext cx="1568377" cy="652210"/>
            <a:chOff x="6037506" y="5264665"/>
            <a:chExt cx="1568377" cy="504595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14" name="山形 113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角丸四角形 114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二等辺三角形 115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447719" y="5736463"/>
            <a:ext cx="1517813" cy="300188"/>
            <a:chOff x="465566" y="5293640"/>
            <a:chExt cx="1517813" cy="501193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18" name="正方形/長方形 117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平行四辺形 118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二等辺三角形 119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平行四辺形 120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6041477" y="5634260"/>
            <a:ext cx="1568377" cy="504595"/>
            <a:chOff x="6037506" y="5264665"/>
            <a:chExt cx="1568377" cy="504595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23" name="山形 122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角丸四角形 123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二等辺三角形 124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2299379" y="5676695"/>
            <a:ext cx="1517813" cy="419725"/>
            <a:chOff x="465566" y="5293640"/>
            <a:chExt cx="1517813" cy="501193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27" name="正方形/長方形 126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平行四辺形 127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二等辺三角形 128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平行四辺形 129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4181519" y="5606923"/>
            <a:ext cx="1517813" cy="559268"/>
            <a:chOff x="465566" y="5293640"/>
            <a:chExt cx="1517813" cy="501193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32" name="正方形/長方形 131"/>
            <p:cNvSpPr/>
            <p:nvPr/>
          </p:nvSpPr>
          <p:spPr bwMode="auto">
            <a:xfrm>
              <a:off x="568360" y="5499232"/>
              <a:ext cx="988659" cy="9001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平行四辺形 132"/>
            <p:cNvSpPr/>
            <p:nvPr/>
          </p:nvSpPr>
          <p:spPr bwMode="auto">
            <a:xfrm flipV="1">
              <a:off x="465566" y="5293640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二等辺三角形 133"/>
            <p:cNvSpPr/>
            <p:nvPr/>
          </p:nvSpPr>
          <p:spPr bwMode="auto">
            <a:xfrm rot="5400000">
              <a:off x="1620271" y="5341714"/>
              <a:ext cx="321172" cy="405045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平行四辺形 134"/>
            <p:cNvSpPr/>
            <p:nvPr/>
          </p:nvSpPr>
          <p:spPr bwMode="auto">
            <a:xfrm>
              <a:off x="479205" y="5614813"/>
              <a:ext cx="507839" cy="180020"/>
            </a:xfrm>
            <a:prstGeom prst="parallelogram">
              <a:avLst>
                <a:gd name="adj" fmla="val 84260"/>
              </a:avLst>
            </a:prstGeom>
            <a:grpFill/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7923617" y="5560452"/>
            <a:ext cx="1568377" cy="652210"/>
            <a:chOff x="6037506" y="5264665"/>
            <a:chExt cx="1568377" cy="504595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grpSpPr>
        <p:sp>
          <p:nvSpPr>
            <p:cNvPr id="137" name="山形 136"/>
            <p:cNvSpPr/>
            <p:nvPr/>
          </p:nvSpPr>
          <p:spPr bwMode="auto">
            <a:xfrm>
              <a:off x="6037506" y="5269435"/>
              <a:ext cx="590845" cy="495055"/>
            </a:xfrm>
            <a:prstGeom prst="chevron">
              <a:avLst>
                <a:gd name="adj" fmla="val 30163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角丸四角形 137"/>
            <p:cNvSpPr/>
            <p:nvPr/>
          </p:nvSpPr>
          <p:spPr bwMode="auto">
            <a:xfrm>
              <a:off x="6037506" y="5448413"/>
              <a:ext cx="1346768" cy="137099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二等辺三角形 138"/>
            <p:cNvSpPr/>
            <p:nvPr/>
          </p:nvSpPr>
          <p:spPr bwMode="auto">
            <a:xfrm rot="5400000">
              <a:off x="7086527" y="5249904"/>
              <a:ext cx="504595" cy="534117"/>
            </a:xfrm>
            <a:prstGeom prst="triangle">
              <a:avLst/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31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PPTX063_弓矢風の矢印</dc:title>
  <dc:subject>PPTX063_弓矢風の矢印</dc:subject>
  <dc:creator>http://www.digipot.net</dc:creator>
  <cp:lastModifiedBy/>
  <cp:revision>1</cp:revision>
  <dcterms:created xsi:type="dcterms:W3CDTF">2013-06-18T08:15:36Z</dcterms:created>
  <dcterms:modified xsi:type="dcterms:W3CDTF">2013-06-20T08:37:40Z</dcterms:modified>
  <cp:category/>
  <cp:version>1</cp:version>
</cp:coreProperties>
</file>